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7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702" r:id="rId2"/>
  </p:sldMasterIdLst>
  <p:notesMasterIdLst>
    <p:notesMasterId r:id="rId24"/>
  </p:notesMasterIdLst>
  <p:sldIdLst>
    <p:sldId id="280" r:id="rId3"/>
    <p:sldId id="258" r:id="rId4"/>
    <p:sldId id="281" r:id="rId5"/>
    <p:sldId id="260" r:id="rId6"/>
    <p:sldId id="263" r:id="rId7"/>
    <p:sldId id="264" r:id="rId8"/>
    <p:sldId id="274" r:id="rId9"/>
    <p:sldId id="279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6" r:id="rId19"/>
    <p:sldId id="277" r:id="rId20"/>
    <p:sldId id="278" r:id="rId21"/>
    <p:sldId id="282" r:id="rId22"/>
    <p:sldId id="283" r:id="rId23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84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астасия" userId="ec1403609c166897" providerId="LiveId" clId="{66F11599-0641-44C9-9A9A-B568E44264EE}"/>
    <pc:docChg chg="undo custSel addSld delSld modSld sldOrd">
      <pc:chgData name="Анастасия" userId="ec1403609c166897" providerId="LiveId" clId="{66F11599-0641-44C9-9A9A-B568E44264EE}" dt="2023-06-13T11:59:51.331" v="984" actId="13822"/>
      <pc:docMkLst>
        <pc:docMk/>
      </pc:docMkLst>
      <pc:sldChg chg="delSp modSp mod">
        <pc:chgData name="Анастасия" userId="ec1403609c166897" providerId="LiveId" clId="{66F11599-0641-44C9-9A9A-B568E44264EE}" dt="2023-06-13T11:55:33.987" v="955" actId="21"/>
        <pc:sldMkLst>
          <pc:docMk/>
          <pc:sldMk cId="0" sldId="256"/>
        </pc:sldMkLst>
        <pc:spChg chg="del mod">
          <ac:chgData name="Анастасия" userId="ec1403609c166897" providerId="LiveId" clId="{66F11599-0641-44C9-9A9A-B568E44264EE}" dt="2023-06-13T11:55:33.987" v="955" actId="21"/>
          <ac:spMkLst>
            <pc:docMk/>
            <pc:sldMk cId="0" sldId="256"/>
            <ac:spMk id="81" creationId="{AF9BFDB9-1B2B-A5FF-B277-7A2E4EBA793C}"/>
          </ac:spMkLst>
        </pc:spChg>
      </pc:sldChg>
      <pc:sldChg chg="del">
        <pc:chgData name="Анастасия" userId="ec1403609c166897" providerId="LiveId" clId="{66F11599-0641-44C9-9A9A-B568E44264EE}" dt="2023-06-13T07:16:26.436" v="371" actId="47"/>
        <pc:sldMkLst>
          <pc:docMk/>
          <pc:sldMk cId="0" sldId="257"/>
        </pc:sldMkLst>
      </pc:sldChg>
      <pc:sldChg chg="delSp modSp mod">
        <pc:chgData name="Анастасия" userId="ec1403609c166897" providerId="LiveId" clId="{66F11599-0641-44C9-9A9A-B568E44264EE}" dt="2023-06-13T11:55:42.307" v="958"/>
        <pc:sldMkLst>
          <pc:docMk/>
          <pc:sldMk cId="0" sldId="258"/>
        </pc:sldMkLst>
        <pc:spChg chg="del mod">
          <ac:chgData name="Анастасия" userId="ec1403609c166897" providerId="LiveId" clId="{66F11599-0641-44C9-9A9A-B568E44264EE}" dt="2023-06-13T11:55:42.307" v="958"/>
          <ac:spMkLst>
            <pc:docMk/>
            <pc:sldMk cId="0" sldId="258"/>
            <ac:spMk id="21" creationId="{00000000-0000-0000-0000-000000000000}"/>
          </ac:spMkLst>
        </pc:spChg>
      </pc:sldChg>
      <pc:sldChg chg="delSp modSp mod">
        <pc:chgData name="Анастасия" userId="ec1403609c166897" providerId="LiveId" clId="{66F11599-0641-44C9-9A9A-B568E44264EE}" dt="2023-06-13T11:55:48.599" v="961"/>
        <pc:sldMkLst>
          <pc:docMk/>
          <pc:sldMk cId="0" sldId="259"/>
        </pc:sldMkLst>
        <pc:spChg chg="del mod">
          <ac:chgData name="Анастасия" userId="ec1403609c166897" providerId="LiveId" clId="{66F11599-0641-44C9-9A9A-B568E44264EE}" dt="2023-06-13T11:55:48.599" v="961"/>
          <ac:spMkLst>
            <pc:docMk/>
            <pc:sldMk cId="0" sldId="259"/>
            <ac:spMk id="54" creationId="{00000000-0000-0000-0000-000000000000}"/>
          </ac:spMkLst>
        </pc:spChg>
      </pc:sldChg>
      <pc:sldChg chg="addSp delSp modSp mod">
        <pc:chgData name="Анастасия" userId="ec1403609c166897" providerId="LiveId" clId="{66F11599-0641-44C9-9A9A-B568E44264EE}" dt="2023-06-13T07:20:50.172" v="408" actId="1076"/>
        <pc:sldMkLst>
          <pc:docMk/>
          <pc:sldMk cId="0" sldId="260"/>
        </pc:sldMkLst>
        <pc:spChg chg="mod">
          <ac:chgData name="Анастасия" userId="ec1403609c166897" providerId="LiveId" clId="{66F11599-0641-44C9-9A9A-B568E44264EE}" dt="2023-06-13T07:20:50.172" v="408" actId="1076"/>
          <ac:spMkLst>
            <pc:docMk/>
            <pc:sldMk cId="0" sldId="260"/>
            <ac:spMk id="26" creationId="{00000000-0000-0000-0000-000000000000}"/>
          </ac:spMkLst>
        </pc:spChg>
        <pc:spChg chg="del mod">
          <ac:chgData name="Анастасия" userId="ec1403609c166897" providerId="LiveId" clId="{66F11599-0641-44C9-9A9A-B568E44264EE}" dt="2023-06-13T06:55:03.212" v="6" actId="478"/>
          <ac:spMkLst>
            <pc:docMk/>
            <pc:sldMk cId="0" sldId="260"/>
            <ac:spMk id="28" creationId="{00000000-0000-0000-0000-000000000000}"/>
          </ac:spMkLst>
        </pc:spChg>
        <pc:spChg chg="add del mod">
          <ac:chgData name="Анастасия" userId="ec1403609c166897" providerId="LiveId" clId="{66F11599-0641-44C9-9A9A-B568E44264EE}" dt="2023-06-13T06:55:11.728" v="7" actId="21"/>
          <ac:spMkLst>
            <pc:docMk/>
            <pc:sldMk cId="0" sldId="260"/>
            <ac:spMk id="31" creationId="{3A3099AC-A708-D336-7E49-4F0B1DB49BE9}"/>
          </ac:spMkLst>
        </pc:spChg>
        <pc:grpChg chg="del mod">
          <ac:chgData name="Анастасия" userId="ec1403609c166897" providerId="LiveId" clId="{66F11599-0641-44C9-9A9A-B568E44264EE}" dt="2023-06-13T06:54:52.776" v="2" actId="478"/>
          <ac:grpSpMkLst>
            <pc:docMk/>
            <pc:sldMk cId="0" sldId="260"/>
            <ac:grpSpMk id="22" creationId="{00000000-0000-0000-0000-000000000000}"/>
          </ac:grpSpMkLst>
        </pc:grpChg>
        <pc:graphicFrameChg chg="del modGraphic">
          <ac:chgData name="Анастасия" userId="ec1403609c166897" providerId="LiveId" clId="{66F11599-0641-44C9-9A9A-B568E44264EE}" dt="2023-06-13T06:54:54.683" v="3" actId="478"/>
          <ac:graphicFrameMkLst>
            <pc:docMk/>
            <pc:sldMk cId="0" sldId="260"/>
            <ac:graphicFrameMk id="27" creationId="{00000000-0000-0000-0000-000000000000}"/>
          </ac:graphicFrameMkLst>
        </pc:graphicFrameChg>
        <pc:graphicFrameChg chg="add mod modGraphic">
          <ac:chgData name="Анастасия" userId="ec1403609c166897" providerId="LiveId" clId="{66F11599-0641-44C9-9A9A-B568E44264EE}" dt="2023-06-13T07:15:56.024" v="369" actId="20577"/>
          <ac:graphicFrameMkLst>
            <pc:docMk/>
            <pc:sldMk cId="0" sldId="260"/>
            <ac:graphicFrameMk id="32" creationId="{8AAACFF5-F68C-2AB4-4FB2-0B390122EE57}"/>
          </ac:graphicFrameMkLst>
        </pc:graphicFrameChg>
      </pc:sldChg>
      <pc:sldChg chg="del">
        <pc:chgData name="Анастасия" userId="ec1403609c166897" providerId="LiveId" clId="{66F11599-0641-44C9-9A9A-B568E44264EE}" dt="2023-06-13T06:54:59.079" v="4" actId="47"/>
        <pc:sldMkLst>
          <pc:docMk/>
          <pc:sldMk cId="0" sldId="261"/>
        </pc:sldMkLst>
      </pc:sldChg>
      <pc:sldChg chg="del">
        <pc:chgData name="Анастасия" userId="ec1403609c166897" providerId="LiveId" clId="{66F11599-0641-44C9-9A9A-B568E44264EE}" dt="2023-06-13T07:16:06.406" v="370" actId="47"/>
        <pc:sldMkLst>
          <pc:docMk/>
          <pc:sldMk cId="0" sldId="262"/>
        </pc:sldMkLst>
      </pc:sldChg>
      <pc:sldChg chg="delSp modSp mod">
        <pc:chgData name="Анастасия" userId="ec1403609c166897" providerId="LiveId" clId="{66F11599-0641-44C9-9A9A-B568E44264EE}" dt="2023-06-13T11:56:00.875" v="963" actId="478"/>
        <pc:sldMkLst>
          <pc:docMk/>
          <pc:sldMk cId="0" sldId="263"/>
        </pc:sldMkLst>
        <pc:spChg chg="del mod">
          <ac:chgData name="Анастасия" userId="ec1403609c166897" providerId="LiveId" clId="{66F11599-0641-44C9-9A9A-B568E44264EE}" dt="2023-06-13T11:56:00.875" v="963" actId="478"/>
          <ac:spMkLst>
            <pc:docMk/>
            <pc:sldMk cId="0" sldId="263"/>
            <ac:spMk id="37" creationId="{00000000-0000-0000-0000-000000000000}"/>
          </ac:spMkLst>
        </pc:spChg>
      </pc:sldChg>
      <pc:sldChg chg="ord">
        <pc:chgData name="Анастасия" userId="ec1403609c166897" providerId="LiveId" clId="{66F11599-0641-44C9-9A9A-B568E44264EE}" dt="2023-06-13T07:16:54.035" v="376"/>
        <pc:sldMkLst>
          <pc:docMk/>
          <pc:sldMk cId="0" sldId="264"/>
        </pc:sldMkLst>
      </pc:sldChg>
      <pc:sldChg chg="addSp delSp modSp mod">
        <pc:chgData name="Анастасия" userId="ec1403609c166897" providerId="LiveId" clId="{66F11599-0641-44C9-9A9A-B568E44264EE}" dt="2023-06-13T07:30:29.737" v="680" actId="2711"/>
        <pc:sldMkLst>
          <pc:docMk/>
          <pc:sldMk cId="0" sldId="265"/>
        </pc:sldMkLst>
        <pc:spChg chg="del">
          <ac:chgData name="Анастасия" userId="ec1403609c166897" providerId="LiveId" clId="{66F11599-0641-44C9-9A9A-B568E44264EE}" dt="2023-06-13T07:27:40.136" v="645" actId="478"/>
          <ac:spMkLst>
            <pc:docMk/>
            <pc:sldMk cId="0" sldId="265"/>
            <ac:spMk id="11" creationId="{00000000-0000-0000-0000-000000000000}"/>
          </ac:spMkLst>
        </pc:spChg>
        <pc:spChg chg="mod">
          <ac:chgData name="Анастасия" userId="ec1403609c166897" providerId="LiveId" clId="{66F11599-0641-44C9-9A9A-B568E44264EE}" dt="2023-06-13T07:30:29.737" v="680" actId="2711"/>
          <ac:spMkLst>
            <pc:docMk/>
            <pc:sldMk cId="0" sldId="265"/>
            <ac:spMk id="13" creationId="{00000000-0000-0000-0000-000000000000}"/>
          </ac:spMkLst>
        </pc:spChg>
        <pc:picChg chg="del">
          <ac:chgData name="Анастасия" userId="ec1403609c166897" providerId="LiveId" clId="{66F11599-0641-44C9-9A9A-B568E44264EE}" dt="2023-06-13T07:26:49.856" v="639" actId="478"/>
          <ac:picMkLst>
            <pc:docMk/>
            <pc:sldMk cId="0" sldId="265"/>
            <ac:picMk id="10" creationId="{00000000-0000-0000-0000-000000000000}"/>
          </ac:picMkLst>
        </pc:picChg>
        <pc:picChg chg="add mod">
          <ac:chgData name="Анастасия" userId="ec1403609c166897" providerId="LiveId" clId="{66F11599-0641-44C9-9A9A-B568E44264EE}" dt="2023-06-13T07:27:44.636" v="646" actId="1076"/>
          <ac:picMkLst>
            <pc:docMk/>
            <pc:sldMk cId="0" sldId="265"/>
            <ac:picMk id="15" creationId="{46CCE0D7-6C21-51A8-B62B-D144495F671C}"/>
          </ac:picMkLst>
        </pc:picChg>
      </pc:sldChg>
      <pc:sldChg chg="addSp delSp modSp mod">
        <pc:chgData name="Анастасия" userId="ec1403609c166897" providerId="LiveId" clId="{66F11599-0641-44C9-9A9A-B568E44264EE}" dt="2023-06-13T07:30:19.711" v="679" actId="2711"/>
        <pc:sldMkLst>
          <pc:docMk/>
          <pc:sldMk cId="0" sldId="266"/>
        </pc:sldMkLst>
        <pc:spChg chg="mod">
          <ac:chgData name="Анастасия" userId="ec1403609c166897" providerId="LiveId" clId="{66F11599-0641-44C9-9A9A-B568E44264EE}" dt="2023-06-13T07:30:19.711" v="679" actId="2711"/>
          <ac:spMkLst>
            <pc:docMk/>
            <pc:sldMk cId="0" sldId="266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7:48.613" v="647" actId="478"/>
          <ac:grpSpMkLst>
            <pc:docMk/>
            <pc:sldMk cId="0" sldId="266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28:23.186" v="653" actId="1076"/>
          <ac:picMkLst>
            <pc:docMk/>
            <pc:sldMk cId="0" sldId="266"/>
            <ac:picMk id="17" creationId="{F263F962-11ED-0065-A4D2-35470D791ED6}"/>
          </ac:picMkLst>
        </pc:picChg>
      </pc:sldChg>
      <pc:sldChg chg="addSp delSp modSp mod">
        <pc:chgData name="Анастасия" userId="ec1403609c166897" providerId="LiveId" clId="{66F11599-0641-44C9-9A9A-B568E44264EE}" dt="2023-06-13T07:29:49.227" v="673" actId="2711"/>
        <pc:sldMkLst>
          <pc:docMk/>
          <pc:sldMk cId="0" sldId="267"/>
        </pc:sldMkLst>
        <pc:spChg chg="mod">
          <ac:chgData name="Анастасия" userId="ec1403609c166897" providerId="LiveId" clId="{66F11599-0641-44C9-9A9A-B568E44264EE}" dt="2023-06-13T07:29:49.227" v="673" actId="2711"/>
          <ac:spMkLst>
            <pc:docMk/>
            <pc:sldMk cId="0" sldId="267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8:29.712" v="654" actId="478"/>
          <ac:grpSpMkLst>
            <pc:docMk/>
            <pc:sldMk cId="0" sldId="267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28:48.492" v="657" actId="14100"/>
          <ac:picMkLst>
            <pc:docMk/>
            <pc:sldMk cId="0" sldId="267"/>
            <ac:picMk id="16" creationId="{609D3BB2-85A4-2125-0F94-CEF90FFBA4D3}"/>
          </ac:picMkLst>
        </pc:picChg>
      </pc:sldChg>
      <pc:sldChg chg="addSp delSp modSp mod">
        <pc:chgData name="Анастасия" userId="ec1403609c166897" providerId="LiveId" clId="{66F11599-0641-44C9-9A9A-B568E44264EE}" dt="2023-06-13T07:30:07.465" v="678" actId="2711"/>
        <pc:sldMkLst>
          <pc:docMk/>
          <pc:sldMk cId="0" sldId="268"/>
        </pc:sldMkLst>
        <pc:spChg chg="mod">
          <ac:chgData name="Анастасия" userId="ec1403609c166897" providerId="LiveId" clId="{66F11599-0641-44C9-9A9A-B568E44264EE}" dt="2023-06-13T07:30:07.465" v="678" actId="2711"/>
          <ac:spMkLst>
            <pc:docMk/>
            <pc:sldMk cId="0" sldId="268"/>
            <ac:spMk id="13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8:52.359" v="658" actId="478"/>
          <ac:grpSpMkLst>
            <pc:docMk/>
            <pc:sldMk cId="0" sldId="268"/>
            <ac:grpSpMk id="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29:09.446" v="661" actId="14100"/>
          <ac:picMkLst>
            <pc:docMk/>
            <pc:sldMk cId="0" sldId="268"/>
            <ac:picMk id="15" creationId="{DA2BB65B-FA0D-BDCD-6101-B582BCB52218}"/>
          </ac:picMkLst>
        </pc:picChg>
      </pc:sldChg>
      <pc:sldChg chg="addSp delSp modSp mod">
        <pc:chgData name="Анастасия" userId="ec1403609c166897" providerId="LiveId" clId="{66F11599-0641-44C9-9A9A-B568E44264EE}" dt="2023-06-13T07:31:54.384" v="700" actId="1076"/>
        <pc:sldMkLst>
          <pc:docMk/>
          <pc:sldMk cId="0" sldId="269"/>
        </pc:sldMkLst>
        <pc:spChg chg="mod">
          <ac:chgData name="Анастасия" userId="ec1403609c166897" providerId="LiveId" clId="{66F11599-0641-44C9-9A9A-B568E44264EE}" dt="2023-06-13T07:30:51.787" v="681" actId="2711"/>
          <ac:spMkLst>
            <pc:docMk/>
            <pc:sldMk cId="0" sldId="269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29:15.597" v="662" actId="21"/>
          <ac:grpSpMkLst>
            <pc:docMk/>
            <pc:sldMk cId="0" sldId="269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1:54.384" v="700" actId="1076"/>
          <ac:picMkLst>
            <pc:docMk/>
            <pc:sldMk cId="0" sldId="269"/>
            <ac:picMk id="16" creationId="{19770322-91EC-0BD5-0459-E729228159DA}"/>
          </ac:picMkLst>
        </pc:picChg>
      </pc:sldChg>
      <pc:sldChg chg="addSp delSp modSp mod">
        <pc:chgData name="Анастасия" userId="ec1403609c166897" providerId="LiveId" clId="{66F11599-0641-44C9-9A9A-B568E44264EE}" dt="2023-06-13T07:32:36.293" v="707" actId="1076"/>
        <pc:sldMkLst>
          <pc:docMk/>
          <pc:sldMk cId="0" sldId="270"/>
        </pc:sldMkLst>
        <pc:spChg chg="mod">
          <ac:chgData name="Анастасия" userId="ec1403609c166897" providerId="LiveId" clId="{66F11599-0641-44C9-9A9A-B568E44264EE}" dt="2023-06-13T07:31:12.635" v="694" actId="2711"/>
          <ac:spMkLst>
            <pc:docMk/>
            <pc:sldMk cId="0" sldId="270"/>
            <ac:spMk id="11" creationId="{00000000-0000-0000-0000-000000000000}"/>
          </ac:spMkLst>
        </pc:spChg>
        <pc:grpChg chg="del">
          <ac:chgData name="Анастасия" userId="ec1403609c166897" providerId="LiveId" clId="{66F11599-0641-44C9-9A9A-B568E44264EE}" dt="2023-06-13T07:32:14.116" v="702" actId="478"/>
          <ac:grpSpMkLst>
            <pc:docMk/>
            <pc:sldMk cId="0" sldId="270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2:36.293" v="707" actId="1076"/>
          <ac:picMkLst>
            <pc:docMk/>
            <pc:sldMk cId="0" sldId="270"/>
            <ac:picMk id="16" creationId="{71C7EE6A-C967-1870-4446-11DADFDA3EC2}"/>
          </ac:picMkLst>
        </pc:picChg>
      </pc:sldChg>
      <pc:sldChg chg="addSp delSp modSp mod">
        <pc:chgData name="Анастасия" userId="ec1403609c166897" providerId="LiveId" clId="{66F11599-0641-44C9-9A9A-B568E44264EE}" dt="2023-06-13T07:34:50.274" v="727" actId="14100"/>
        <pc:sldMkLst>
          <pc:docMk/>
          <pc:sldMk cId="0" sldId="271"/>
        </pc:sldMkLst>
        <pc:spChg chg="mod">
          <ac:chgData name="Анастасия" userId="ec1403609c166897" providerId="LiveId" clId="{66F11599-0641-44C9-9A9A-B568E44264EE}" dt="2023-06-13T07:31:23.723" v="695" actId="2711"/>
          <ac:spMkLst>
            <pc:docMk/>
            <pc:sldMk cId="0" sldId="271"/>
            <ac:spMk id="11" creationId="{00000000-0000-0000-0000-000000000000}"/>
          </ac:spMkLst>
        </pc:spChg>
        <pc:spChg chg="ord">
          <ac:chgData name="Анастасия" userId="ec1403609c166897" providerId="LiveId" clId="{66F11599-0641-44C9-9A9A-B568E44264EE}" dt="2023-06-13T07:34:36.387" v="725" actId="166"/>
          <ac:spMkLst>
            <pc:docMk/>
            <pc:sldMk cId="0" sldId="271"/>
            <ac:spMk id="15" creationId="{00000000-0000-0000-0000-000000000000}"/>
          </ac:spMkLst>
        </pc:spChg>
        <pc:grpChg chg="ord">
          <ac:chgData name="Анастасия" userId="ec1403609c166897" providerId="LiveId" clId="{66F11599-0641-44C9-9A9A-B568E44264EE}" dt="2023-06-13T07:34:28.194" v="722" actId="166"/>
          <ac:grpSpMkLst>
            <pc:docMk/>
            <pc:sldMk cId="0" sldId="271"/>
            <ac:grpSpMk id="2" creationId="{00000000-0000-0000-0000-000000000000}"/>
          </ac:grpSpMkLst>
        </pc:grpChg>
        <pc:grpChg chg="del">
          <ac:chgData name="Анастасия" userId="ec1403609c166897" providerId="LiveId" clId="{66F11599-0641-44C9-9A9A-B568E44264EE}" dt="2023-06-13T07:33:06.588" v="713" actId="478"/>
          <ac:grpSpMkLst>
            <pc:docMk/>
            <pc:sldMk cId="0" sldId="271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3:30.670" v="716" actId="14100"/>
          <ac:picMkLst>
            <pc:docMk/>
            <pc:sldMk cId="0" sldId="271"/>
            <ac:picMk id="16" creationId="{6AB75D7E-37F8-18CB-4D17-159C313B97B5}"/>
          </ac:picMkLst>
        </pc:picChg>
        <pc:picChg chg="add mod ord">
          <ac:chgData name="Анастасия" userId="ec1403609c166897" providerId="LiveId" clId="{66F11599-0641-44C9-9A9A-B568E44264EE}" dt="2023-06-13T07:34:50.274" v="727" actId="14100"/>
          <ac:picMkLst>
            <pc:docMk/>
            <pc:sldMk cId="0" sldId="271"/>
            <ac:picMk id="17" creationId="{52D4C38D-C1DC-0D9E-0461-A40477DE173E}"/>
          </ac:picMkLst>
        </pc:picChg>
      </pc:sldChg>
      <pc:sldChg chg="delSp modSp mod">
        <pc:chgData name="Анастасия" userId="ec1403609c166897" providerId="LiveId" clId="{66F11599-0641-44C9-9A9A-B568E44264EE}" dt="2023-06-13T11:54:44.004" v="953"/>
        <pc:sldMkLst>
          <pc:docMk/>
          <pc:sldMk cId="0" sldId="272"/>
        </pc:sldMkLst>
        <pc:spChg chg="mod">
          <ac:chgData name="Анастасия" userId="ec1403609c166897" providerId="LiveId" clId="{66F11599-0641-44C9-9A9A-B568E44264EE}" dt="2023-06-13T07:35:12.884" v="731" actId="3626"/>
          <ac:spMkLst>
            <pc:docMk/>
            <pc:sldMk cId="0" sldId="272"/>
            <ac:spMk id="70" creationId="{00000000-0000-0000-0000-000000000000}"/>
          </ac:spMkLst>
        </pc:spChg>
        <pc:spChg chg="del mod">
          <ac:chgData name="Анастасия" userId="ec1403609c166897" providerId="LiveId" clId="{66F11599-0641-44C9-9A9A-B568E44264EE}" dt="2023-06-13T11:54:44.004" v="953"/>
          <ac:spMkLst>
            <pc:docMk/>
            <pc:sldMk cId="0" sldId="272"/>
            <ac:spMk id="71" creationId="{00000000-0000-0000-0000-000000000000}"/>
          </ac:spMkLst>
        </pc:spChg>
      </pc:sldChg>
      <pc:sldChg chg="delSp modSp mod">
        <pc:chgData name="Анастасия" userId="ec1403609c166897" providerId="LiveId" clId="{66F11599-0641-44C9-9A9A-B568E44264EE}" dt="2023-06-13T11:56:50.200" v="965" actId="21"/>
        <pc:sldMkLst>
          <pc:docMk/>
          <pc:sldMk cId="0" sldId="273"/>
        </pc:sldMkLst>
        <pc:spChg chg="mod">
          <ac:chgData name="Анастасия" userId="ec1403609c166897" providerId="LiveId" clId="{66F11599-0641-44C9-9A9A-B568E44264EE}" dt="2023-06-13T11:45:39.054" v="876" actId="1076"/>
          <ac:spMkLst>
            <pc:docMk/>
            <pc:sldMk cId="0" sldId="273"/>
            <ac:spMk id="80" creationId="{00000000-0000-0000-0000-000000000000}"/>
          </ac:spMkLst>
        </pc:spChg>
        <pc:spChg chg="del mod">
          <ac:chgData name="Анастасия" userId="ec1403609c166897" providerId="LiveId" clId="{66F11599-0641-44C9-9A9A-B568E44264EE}" dt="2023-06-13T11:56:50.200" v="965" actId="21"/>
          <ac:spMkLst>
            <pc:docMk/>
            <pc:sldMk cId="0" sldId="273"/>
            <ac:spMk id="81" creationId="{21A65E2E-578C-EF49-CEE3-6CABE0B71978}"/>
          </ac:spMkLst>
        </pc:spChg>
      </pc:sldChg>
      <pc:sldChg chg="addSp delSp modSp new mod">
        <pc:chgData name="Анастасия" userId="ec1403609c166897" providerId="LiveId" clId="{66F11599-0641-44C9-9A9A-B568E44264EE}" dt="2023-06-13T07:26:32.310" v="638" actId="20577"/>
        <pc:sldMkLst>
          <pc:docMk/>
          <pc:sldMk cId="3673123018" sldId="274"/>
        </pc:sldMkLst>
        <pc:spChg chg="del">
          <ac:chgData name="Анастасия" userId="ec1403609c166897" providerId="LiveId" clId="{66F11599-0641-44C9-9A9A-B568E44264EE}" dt="2023-06-13T07:16:49.882" v="374" actId="21"/>
          <ac:spMkLst>
            <pc:docMk/>
            <pc:sldMk cId="3673123018" sldId="274"/>
            <ac:spMk id="2" creationId="{32F0F996-DEAB-44FC-F771-7C528B6FCDBE}"/>
          </ac:spMkLst>
        </pc:spChg>
        <pc:spChg chg="del">
          <ac:chgData name="Анастасия" userId="ec1403609c166897" providerId="LiveId" clId="{66F11599-0641-44C9-9A9A-B568E44264EE}" dt="2023-06-13T07:16:45.740" v="373" actId="21"/>
          <ac:spMkLst>
            <pc:docMk/>
            <pc:sldMk cId="3673123018" sldId="274"/>
            <ac:spMk id="3" creationId="{8ACD0F97-4D20-CC1B-5755-617345B6EB6D}"/>
          </ac:spMkLst>
        </pc:spChg>
        <pc:spChg chg="add mod">
          <ac:chgData name="Анастасия" userId="ec1403609c166897" providerId="LiveId" clId="{66F11599-0641-44C9-9A9A-B568E44264EE}" dt="2023-06-13T07:20:33.456" v="407" actId="1076"/>
          <ac:spMkLst>
            <pc:docMk/>
            <pc:sldMk cId="3673123018" sldId="274"/>
            <ac:spMk id="4" creationId="{6807955B-F023-66C3-6B01-45BB2D7A8771}"/>
          </ac:spMkLst>
        </pc:spChg>
        <pc:graphicFrameChg chg="add modGraphic">
          <ac:chgData name="Анастасия" userId="ec1403609c166897" providerId="LiveId" clId="{66F11599-0641-44C9-9A9A-B568E44264EE}" dt="2023-06-13T07:26:32.310" v="638" actId="20577"/>
          <ac:graphicFrameMkLst>
            <pc:docMk/>
            <pc:sldMk cId="3673123018" sldId="274"/>
            <ac:graphicFrameMk id="5" creationId="{876F39AB-450E-ABF8-F75E-23DD97C3301C}"/>
          </ac:graphicFrameMkLst>
        </pc:graphicFrameChg>
      </pc:sldChg>
      <pc:sldChg chg="addSp delSp modSp add mod">
        <pc:chgData name="Анастасия" userId="ec1403609c166897" providerId="LiveId" clId="{66F11599-0641-44C9-9A9A-B568E44264EE}" dt="2023-06-13T07:33:00.516" v="712" actId="1076"/>
        <pc:sldMkLst>
          <pc:docMk/>
          <pc:sldMk cId="4115747378" sldId="275"/>
        </pc:sldMkLst>
        <pc:grpChg chg="del">
          <ac:chgData name="Анастасия" userId="ec1403609c166897" providerId="LiveId" clId="{66F11599-0641-44C9-9A9A-B568E44264EE}" dt="2023-06-13T07:32:39.923" v="708" actId="478"/>
          <ac:grpSpMkLst>
            <pc:docMk/>
            <pc:sldMk cId="4115747378" sldId="275"/>
            <ac:grpSpMk id="12" creationId="{00000000-0000-0000-0000-000000000000}"/>
          </ac:grpSpMkLst>
        </pc:grpChg>
        <pc:picChg chg="add mod">
          <ac:chgData name="Анастасия" userId="ec1403609c166897" providerId="LiveId" clId="{66F11599-0641-44C9-9A9A-B568E44264EE}" dt="2023-06-13T07:33:00.516" v="712" actId="1076"/>
          <ac:picMkLst>
            <pc:docMk/>
            <pc:sldMk cId="4115747378" sldId="275"/>
            <ac:picMk id="16" creationId="{56BD097B-6E87-5A91-B1D4-A1F76B428E39}"/>
          </ac:picMkLst>
        </pc:picChg>
      </pc:sldChg>
      <pc:sldChg chg="new del">
        <pc:chgData name="Анастасия" userId="ec1403609c166897" providerId="LiveId" clId="{66F11599-0641-44C9-9A9A-B568E44264EE}" dt="2023-06-13T11:44:25.421" v="854" actId="47"/>
        <pc:sldMkLst>
          <pc:docMk/>
          <pc:sldMk cId="3059262503" sldId="276"/>
        </pc:sldMkLst>
      </pc:sldChg>
      <pc:sldChg chg="addSp delSp modSp add mod">
        <pc:chgData name="Анастасия" userId="ec1403609c166897" providerId="LiveId" clId="{66F11599-0641-44C9-9A9A-B568E44264EE}" dt="2023-06-13T11:48:44.232" v="888" actId="14100"/>
        <pc:sldMkLst>
          <pc:docMk/>
          <pc:sldMk cId="4065113678" sldId="276"/>
        </pc:sldMkLst>
        <pc:spChg chg="mod">
          <ac:chgData name="Анастасия" userId="ec1403609c166897" providerId="LiveId" clId="{66F11599-0641-44C9-9A9A-B568E44264EE}" dt="2023-06-13T11:44:43.481" v="869" actId="20577"/>
          <ac:spMkLst>
            <pc:docMk/>
            <pc:sldMk cId="4065113678" sldId="276"/>
            <ac:spMk id="11" creationId="{00000000-0000-0000-0000-000000000000}"/>
          </ac:spMkLst>
        </pc:spChg>
        <pc:spChg chg="mod">
          <ac:chgData name="Анастасия" userId="ec1403609c166897" providerId="LiveId" clId="{66F11599-0641-44C9-9A9A-B568E44264EE}" dt="2023-06-13T11:47:30.880" v="882" actId="14100"/>
          <ac:spMkLst>
            <pc:docMk/>
            <pc:sldMk cId="4065113678" sldId="276"/>
            <ac:spMk id="15" creationId="{00000000-0000-0000-0000-000000000000}"/>
          </ac:spMkLst>
        </pc:spChg>
        <pc:picChg chg="add mod">
          <ac:chgData name="Анастасия" userId="ec1403609c166897" providerId="LiveId" clId="{66F11599-0641-44C9-9A9A-B568E44264EE}" dt="2023-06-13T11:48:44.232" v="888" actId="14100"/>
          <ac:picMkLst>
            <pc:docMk/>
            <pc:sldMk cId="4065113678" sldId="276"/>
            <ac:picMk id="12" creationId="{364C3E78-44A8-232A-8FF0-222C0BD2C861}"/>
          </ac:picMkLst>
        </pc:picChg>
        <pc:picChg chg="add mod">
          <ac:chgData name="Анастасия" userId="ec1403609c166897" providerId="LiveId" clId="{66F11599-0641-44C9-9A9A-B568E44264EE}" dt="2023-06-13T11:48:35.172" v="887" actId="14100"/>
          <ac:picMkLst>
            <pc:docMk/>
            <pc:sldMk cId="4065113678" sldId="276"/>
            <ac:picMk id="13" creationId="{FC133B88-0BF3-CA95-4045-AD7A0CF62CA3}"/>
          </ac:picMkLst>
        </pc:picChg>
        <pc:picChg chg="del mod">
          <ac:chgData name="Анастасия" userId="ec1403609c166897" providerId="LiveId" clId="{66F11599-0641-44C9-9A9A-B568E44264EE}" dt="2023-06-13T11:44:45.657" v="871" actId="478"/>
          <ac:picMkLst>
            <pc:docMk/>
            <pc:sldMk cId="4065113678" sldId="276"/>
            <ac:picMk id="16" creationId="{6AB75D7E-37F8-18CB-4D17-159C313B97B5}"/>
          </ac:picMkLst>
        </pc:picChg>
        <pc:picChg chg="del">
          <ac:chgData name="Анастасия" userId="ec1403609c166897" providerId="LiveId" clId="{66F11599-0641-44C9-9A9A-B568E44264EE}" dt="2023-06-13T11:44:47.143" v="872" actId="478"/>
          <ac:picMkLst>
            <pc:docMk/>
            <pc:sldMk cId="4065113678" sldId="276"/>
            <ac:picMk id="17" creationId="{52D4C38D-C1DC-0D9E-0461-A40477DE173E}"/>
          </ac:picMkLst>
        </pc:picChg>
      </pc:sldChg>
      <pc:sldChg chg="addSp delSp modSp new mod">
        <pc:chgData name="Анастасия" userId="ec1403609c166897" providerId="LiveId" clId="{66F11599-0641-44C9-9A9A-B568E44264EE}" dt="2023-06-13T11:53:07.469" v="938" actId="1076"/>
        <pc:sldMkLst>
          <pc:docMk/>
          <pc:sldMk cId="654535689" sldId="277"/>
        </pc:sldMkLst>
        <pc:spChg chg="del">
          <ac:chgData name="Анастасия" userId="ec1403609c166897" providerId="LiveId" clId="{66F11599-0641-44C9-9A9A-B568E44264EE}" dt="2023-06-13T11:51:56.129" v="891" actId="21"/>
          <ac:spMkLst>
            <pc:docMk/>
            <pc:sldMk cId="654535689" sldId="277"/>
            <ac:spMk id="2" creationId="{93F1192D-D2EE-76D7-88EF-9BEABE40160C}"/>
          </ac:spMkLst>
        </pc:spChg>
        <pc:spChg chg="del">
          <ac:chgData name="Анастасия" userId="ec1403609c166897" providerId="LiveId" clId="{66F11599-0641-44C9-9A9A-B568E44264EE}" dt="2023-06-13T11:51:52.338" v="890" actId="21"/>
          <ac:spMkLst>
            <pc:docMk/>
            <pc:sldMk cId="654535689" sldId="277"/>
            <ac:spMk id="3" creationId="{E3437227-EE7F-15A5-0CE0-63B8F72CFC1E}"/>
          </ac:spMkLst>
        </pc:spChg>
        <pc:spChg chg="add mod">
          <ac:chgData name="Анастасия" userId="ec1403609c166897" providerId="LiveId" clId="{66F11599-0641-44C9-9A9A-B568E44264EE}" dt="2023-06-13T11:52:43.044" v="934" actId="13822"/>
          <ac:spMkLst>
            <pc:docMk/>
            <pc:sldMk cId="654535689" sldId="277"/>
            <ac:spMk id="4" creationId="{07492E34-3105-3C48-8DCF-44DFD1F8D222}"/>
          </ac:spMkLst>
        </pc:spChg>
        <pc:picChg chg="add mod">
          <ac:chgData name="Анастасия" userId="ec1403609c166897" providerId="LiveId" clId="{66F11599-0641-44C9-9A9A-B568E44264EE}" dt="2023-06-13T11:53:07.469" v="938" actId="1076"/>
          <ac:picMkLst>
            <pc:docMk/>
            <pc:sldMk cId="654535689" sldId="277"/>
            <ac:picMk id="5" creationId="{0A12312C-740A-B28B-448A-A343F2C950D1}"/>
          </ac:picMkLst>
        </pc:picChg>
      </pc:sldChg>
      <pc:sldChg chg="addSp delSp modSp add mod">
        <pc:chgData name="Анастасия" userId="ec1403609c166897" providerId="LiveId" clId="{66F11599-0641-44C9-9A9A-B568E44264EE}" dt="2023-06-13T11:53:44.776" v="947" actId="1076"/>
        <pc:sldMkLst>
          <pc:docMk/>
          <pc:sldMk cId="4049838120" sldId="278"/>
        </pc:sldMkLst>
        <pc:picChg chg="add mod">
          <ac:chgData name="Анастасия" userId="ec1403609c166897" providerId="LiveId" clId="{66F11599-0641-44C9-9A9A-B568E44264EE}" dt="2023-06-13T11:53:44.776" v="947" actId="1076"/>
          <ac:picMkLst>
            <pc:docMk/>
            <pc:sldMk cId="4049838120" sldId="278"/>
            <ac:picMk id="2" creationId="{C9507E8B-1F12-8BF2-919A-75396412F140}"/>
          </ac:picMkLst>
        </pc:picChg>
        <pc:picChg chg="del">
          <ac:chgData name="Анастасия" userId="ec1403609c166897" providerId="LiveId" clId="{66F11599-0641-44C9-9A9A-B568E44264EE}" dt="2023-06-13T11:53:19.942" v="940" actId="478"/>
          <ac:picMkLst>
            <pc:docMk/>
            <pc:sldMk cId="4049838120" sldId="278"/>
            <ac:picMk id="5" creationId="{0A12312C-740A-B28B-448A-A343F2C950D1}"/>
          </ac:picMkLst>
        </pc:picChg>
      </pc:sldChg>
      <pc:sldChg chg="addSp delSp modSp new mod">
        <pc:chgData name="Анастасия" userId="ec1403609c166897" providerId="LiveId" clId="{66F11599-0641-44C9-9A9A-B568E44264EE}" dt="2023-06-13T11:59:51.331" v="984" actId="13822"/>
        <pc:sldMkLst>
          <pc:docMk/>
          <pc:sldMk cId="1030943746" sldId="279"/>
        </pc:sldMkLst>
        <pc:spChg chg="del">
          <ac:chgData name="Анастасия" userId="ec1403609c166897" providerId="LiveId" clId="{66F11599-0641-44C9-9A9A-B568E44264EE}" dt="2023-06-13T11:58:52.194" v="968" actId="21"/>
          <ac:spMkLst>
            <pc:docMk/>
            <pc:sldMk cId="1030943746" sldId="279"/>
            <ac:spMk id="2" creationId="{7D4573C1-8969-A81E-FACC-7AC141B527EB}"/>
          </ac:spMkLst>
        </pc:spChg>
        <pc:spChg chg="del">
          <ac:chgData name="Анастасия" userId="ec1403609c166897" providerId="LiveId" clId="{66F11599-0641-44C9-9A9A-B568E44264EE}" dt="2023-06-13T11:58:48.529" v="967" actId="21"/>
          <ac:spMkLst>
            <pc:docMk/>
            <pc:sldMk cId="1030943746" sldId="279"/>
            <ac:spMk id="3" creationId="{E98EDE9F-1224-4C12-29F5-B331BE76FC03}"/>
          </ac:spMkLst>
        </pc:spChg>
        <pc:spChg chg="add mod">
          <ac:chgData name="Анастасия" userId="ec1403609c166897" providerId="LiveId" clId="{66F11599-0641-44C9-9A9A-B568E44264EE}" dt="2023-06-13T11:59:51.331" v="984" actId="13822"/>
          <ac:spMkLst>
            <pc:docMk/>
            <pc:sldMk cId="1030943746" sldId="279"/>
            <ac:spMk id="5" creationId="{46AD6E36-7BB8-BDD4-ADBB-CCCCBE06F038}"/>
          </ac:spMkLst>
        </pc:spChg>
        <pc:picChg chg="add mod">
          <ac:chgData name="Анастасия" userId="ec1403609c166897" providerId="LiveId" clId="{66F11599-0641-44C9-9A9A-B568E44264EE}" dt="2023-06-13T11:59:10.082" v="971" actId="1076"/>
          <ac:picMkLst>
            <pc:docMk/>
            <pc:sldMk cId="1030943746" sldId="279"/>
            <ac:picMk id="1026" creationId="{4DF327A4-F380-08DF-CB56-464D780A37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6A655-9ED5-4C64-8552-CD076260C0F0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8ECA-A62A-43C2-81FA-66B9DCB2EE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88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a75a9251e8_1_44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a9b21f1572_0_6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507567"/>
            <a:ext cx="6291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293633"/>
            <a:ext cx="770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1243423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6" y="-948366"/>
            <a:ext cx="3592175" cy="40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2354190" y="-43212"/>
            <a:ext cx="3859833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4574077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7" y="4030032"/>
            <a:ext cx="3632875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1" y="3734683"/>
            <a:ext cx="1344349" cy="3292904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4" y="-485754"/>
            <a:ext cx="1344349" cy="2660436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6091832"/>
            <a:ext cx="2265082" cy="288777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7" y="2245940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597415" y="213234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82473"/>
            <a:ext cx="9577978" cy="47557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77967"/>
            <a:ext cx="6576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4092833"/>
            <a:ext cx="6576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2" y="5569474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7799428" y="5346062"/>
            <a:ext cx="1792489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2370304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250863" y="-1538304"/>
            <a:ext cx="1792475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6931532" y="6686892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833907"/>
            <a:ext cx="3386946" cy="708772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1313387"/>
            <a:ext cx="3297390" cy="303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250507" y="5988059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266070" y="-509234"/>
            <a:ext cx="1792464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4" y="-1524503"/>
            <a:ext cx="2894879" cy="34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4823187" y="-1912245"/>
            <a:ext cx="3859835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4556535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4556535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4592268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6" y="3601201"/>
            <a:ext cx="2525" cy="33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456699"/>
            <a:ext cx="770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2" y="5569474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7799428" y="5346062"/>
            <a:ext cx="1792489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2370304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250863" y="-1538304"/>
            <a:ext cx="1792475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160132" y="-847508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9" y="5983034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4650153"/>
            <a:ext cx="1344377" cy="329287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8604976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5632926"/>
            <a:ext cx="16179801" cy="18600449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4101444"/>
            <a:ext cx="45639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2062711"/>
            <a:ext cx="5933700" cy="2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443075" y="-1173900"/>
            <a:ext cx="1792503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895719" y="4398153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956213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-198311" y="-692612"/>
            <a:ext cx="1792489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6971789" y="-1144854"/>
            <a:ext cx="3859828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9" y="5642071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462818" y="5533604"/>
            <a:ext cx="1792475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3448288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3448288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3448279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91394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2552872"/>
            <a:ext cx="2127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91394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2552872"/>
            <a:ext cx="2127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392766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4631560"/>
            <a:ext cx="2127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392766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4631560"/>
            <a:ext cx="2127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9" y="5983034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4650153"/>
            <a:ext cx="1344377" cy="329287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333099" y="5782270"/>
            <a:ext cx="3019981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4344106"/>
            <a:ext cx="8158656" cy="405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91851"/>
            <a:ext cx="5882026" cy="647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3287032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1" y="3594449"/>
            <a:ext cx="1344349" cy="3292904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4" y="-244454"/>
            <a:ext cx="1344349" cy="2660436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4152183"/>
            <a:ext cx="38520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3458981"/>
            <a:ext cx="3852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1192233"/>
            <a:ext cx="3852000" cy="2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866732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687293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866732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687293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4005876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4826168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4005876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4826168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5095932"/>
            <a:ext cx="2989902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5167512"/>
            <a:ext cx="1344359" cy="2660411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5519553"/>
            <a:ext cx="2894870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661342"/>
            <a:ext cx="2894870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443075" y="-1173900"/>
            <a:ext cx="1792503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2" y="-2012415"/>
            <a:ext cx="2989903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895719" y="4398153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956213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-198311" y="-692612"/>
            <a:ext cx="1792489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6971789" y="-1144854"/>
            <a:ext cx="3859828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9" y="5642071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462818" y="5533604"/>
            <a:ext cx="1792475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229321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683638" y="-1029609"/>
            <a:ext cx="1792489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609839" y="591038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6825137" y="-797134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8582942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8" y="4574090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230263" y="5837691"/>
            <a:ext cx="1792489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2656100"/>
            <a:ext cx="1135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4394633"/>
            <a:ext cx="1913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2656100"/>
            <a:ext cx="1135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4394633"/>
            <a:ext cx="19263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2656100"/>
            <a:ext cx="1083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4394633"/>
            <a:ext cx="1920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2656100"/>
            <a:ext cx="1083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4394633"/>
            <a:ext cx="19263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4843600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3407600"/>
            <a:ext cx="3566700" cy="15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2500069"/>
            <a:ext cx="2604300" cy="7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364615" y="-337484"/>
            <a:ext cx="4789568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4" y="5505177"/>
            <a:ext cx="329738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4" y="-244454"/>
            <a:ext cx="1344349" cy="2660436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3362066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187437" y="-1589330"/>
            <a:ext cx="385983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640565"/>
            <a:ext cx="2894874" cy="34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4160508"/>
            <a:ext cx="2286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4160508"/>
            <a:ext cx="24675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4160508"/>
            <a:ext cx="24675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229321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683638" y="-1029609"/>
            <a:ext cx="1792489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609839" y="591038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6825137" y="-797134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3" y="5422512"/>
            <a:ext cx="2264977" cy="28876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9" y="5983034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4650153"/>
            <a:ext cx="1344377" cy="329287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2157560"/>
            <a:ext cx="3839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921600"/>
            <a:ext cx="7691700" cy="2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7" y="54301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2183327"/>
            <a:ext cx="38397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926433"/>
            <a:ext cx="40968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2183327"/>
            <a:ext cx="38397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926433"/>
            <a:ext cx="40968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987800"/>
            <a:ext cx="3181800" cy="1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2217400"/>
            <a:ext cx="3181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-767145" y="-5815784"/>
            <a:ext cx="6165299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3376285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5442419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330848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91851"/>
            <a:ext cx="5882026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6" y="4107949"/>
            <a:ext cx="1344349" cy="3292904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4" y="-244454"/>
            <a:ext cx="1344349" cy="2660436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720000"/>
            <a:ext cx="770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3471931"/>
            <a:ext cx="7704000" cy="1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4838639"/>
            <a:ext cx="3852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3217383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407800"/>
            <a:ext cx="7704000" cy="4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1" y="-1454989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6633536" y="-254779"/>
            <a:ext cx="3859833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2509210" y="3596816"/>
            <a:ext cx="439652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6551098" y="5066836"/>
            <a:ext cx="4843832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2199445"/>
            <a:ext cx="1344377" cy="2660416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2" y="5193893"/>
            <a:ext cx="2265111" cy="2887816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3376285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5442419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330848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91851"/>
            <a:ext cx="5882026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6" y="4107949"/>
            <a:ext cx="1344349" cy="3292904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4" y="-244454"/>
            <a:ext cx="1344349" cy="2660436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3217383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-208630" y="-430692"/>
            <a:ext cx="1792489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127440" y="-1031323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9" y="5983034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4650153"/>
            <a:ext cx="1344377" cy="329287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364615" y="-337484"/>
            <a:ext cx="4789568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4" y="5505177"/>
            <a:ext cx="329738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4" y="-244454"/>
            <a:ext cx="1344349" cy="2660436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3362066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187437" y="-1589330"/>
            <a:ext cx="385983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640565"/>
            <a:ext cx="2894874" cy="34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155952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8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C0B4C-5E37-4EAE-B584-ACF5D096DFB0}" type="datetime1">
              <a:rPr lang="en-US" smtClean="0"/>
              <a:t>6/13/2023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90788" y="6260943"/>
            <a:ext cx="417829" cy="36639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4224457"/>
            <a:ext cx="15324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4745777"/>
            <a:ext cx="26577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4224457"/>
            <a:ext cx="15324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4745777"/>
            <a:ext cx="26577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15131" y="5679020"/>
            <a:ext cx="3986537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4306845"/>
            <a:ext cx="1344359" cy="2660411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9" y="5184252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699202"/>
            <a:ext cx="1787180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812208"/>
            <a:ext cx="5296602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011415" y="-576655"/>
            <a:ext cx="3859827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9" y="-610201"/>
            <a:ext cx="1344367" cy="2660436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4734390" y="-3489303"/>
            <a:ext cx="616523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7694828" y="6491680"/>
            <a:ext cx="3019985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815405"/>
            <a:ext cx="3222304" cy="29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5095932"/>
            <a:ext cx="2989902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5167512"/>
            <a:ext cx="1344359" cy="2660411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5519553"/>
            <a:ext cx="2894870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661342"/>
            <a:ext cx="2894870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443075" y="-1173900"/>
            <a:ext cx="1792503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2303867"/>
            <a:ext cx="20289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2" y="-2012415"/>
            <a:ext cx="2989903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061995" y="7060987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967600"/>
            <a:ext cx="7704000" cy="3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15131" y="5679020"/>
            <a:ext cx="3986537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4306845"/>
            <a:ext cx="1344359" cy="2660411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9" y="5184252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699202"/>
            <a:ext cx="1787180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812208"/>
            <a:ext cx="5296602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011415" y="-576655"/>
            <a:ext cx="3859827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9" y="-610201"/>
            <a:ext cx="1344367" cy="2660436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4734390" y="-3489303"/>
            <a:ext cx="616523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7694828" y="6491680"/>
            <a:ext cx="3019985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9" y="75521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5"/>
            <a:ext cx="61148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3136699"/>
            <a:ext cx="1462806" cy="467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7666869" y="3815504"/>
            <a:ext cx="3020031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4600882"/>
            <a:ext cx="1344367" cy="2660436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8" y="-355038"/>
            <a:ext cx="1344359" cy="2660411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308652" y="411356"/>
            <a:ext cx="596618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742800"/>
            <a:ext cx="6367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4620776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3476089"/>
            <a:ext cx="3367800" cy="1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2263732"/>
            <a:ext cx="38604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4775164"/>
            <a:ext cx="3440400" cy="37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7" y="-1357199"/>
            <a:ext cx="2265043" cy="288772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271234" y="5113083"/>
            <a:ext cx="1792461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701916" y="-779497"/>
            <a:ext cx="4843833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4418733"/>
            <a:ext cx="77040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9" name="Google Shape;2119;p36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7.jpe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8.jpe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0.jpe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1.jpe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2.jpe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0.gif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7.jp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3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27.jp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3184157"/>
            <a:ext cx="2894873" cy="345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1003006"/>
            <a:ext cx="289487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303065"/>
            <a:ext cx="5527099" cy="6083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38"/>
          <p:cNvSpPr/>
          <p:nvPr/>
        </p:nvSpPr>
        <p:spPr>
          <a:xfrm>
            <a:off x="-3657600" y="9740233"/>
            <a:ext cx="792600" cy="105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52335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 учёта статистики погодных наблюдений «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Statistics</a:t>
            </a:r>
            <a:r>
              <a:rPr lang="ru-RU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3047" y="3989115"/>
            <a:ext cx="6002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2-2</a:t>
            </a:r>
          </a:p>
          <a:p>
            <a:pPr algn="ctr"/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Студенты: Е.Б. Тимошинов, А.Г. Самсонова, С.В. Долгих</a:t>
            </a:r>
          </a:p>
          <a:p>
            <a:pPr algn="ctr"/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курс, 2 группа, очное отделение</a:t>
            </a:r>
          </a:p>
          <a:p>
            <a:pPr algn="ctr"/>
            <a:endParaRPr lang="ru-RU" sz="20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Руководитель: В.С. Тарасов</a:t>
            </a:r>
          </a:p>
        </p:txBody>
      </p:sp>
    </p:spTree>
    <p:extLst>
      <p:ext uri="{BB962C8B-B14F-4D97-AF65-F5344CB8AC3E}">
        <p14:creationId xmlns:p14="http://schemas.microsoft.com/office/powerpoint/2010/main" val="1584226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70"/>
              </a:spcBef>
            </a:pPr>
            <a:r>
              <a:rPr sz="3200" b="1" spc="-2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</a:t>
            </a:r>
            <a:r>
              <a:rPr sz="3200" b="1" spc="8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3200" b="1" spc="1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2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сайте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63F962-11ED-0065-A4D2-35470D79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65" y="1766487"/>
            <a:ext cx="8595469" cy="421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3200" b="1" spc="-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</a:t>
            </a:r>
            <a:r>
              <a:rPr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1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дня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9D3BB2-85A4-2125-0F94-CEF90FFBA4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99625"/>
            <a:ext cx="8686326" cy="42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A2BB65B-FA0D-BDCD-6101-B582BCB52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8" y="1676400"/>
            <a:ext cx="8536081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bject 10"/>
          <p:cNvSpPr txBox="1">
            <a:spLocks/>
          </p:cNvSpPr>
          <p:nvPr/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spcFirstLastPara="1" vert="horz" wrap="square" lIns="0" tIns="3683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marL="106680">
              <a:spcBef>
                <a:spcPts val="290"/>
              </a:spcBef>
            </a:pPr>
            <a:r>
              <a:rPr lang="ru-RU" sz="3200" b="1" kern="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lang="ru-RU" sz="3200" b="1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3200" b="1" spc="-5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</a:t>
            </a:r>
            <a:r>
              <a:rPr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1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дня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Планиров</a:t>
            </a:r>
            <a:r>
              <a:rPr lang="ru-RU"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ание</a:t>
            </a:r>
            <a:r>
              <a:rPr lang="ru-RU" sz="3200" b="1" spc="-2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дня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9770322-91EC-0BD5-0459-E72922815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" y="1795684"/>
            <a:ext cx="8584692" cy="430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</a:t>
            </a:r>
            <a:r>
              <a:rPr lang="ru-RU"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вание</a:t>
            </a:r>
            <a:r>
              <a:rPr lang="ru-RU" sz="3200" b="1" spc="-2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дня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C7EE6A-C967-1870-4446-11DADFDA3E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9" y="1697909"/>
            <a:ext cx="8645421" cy="433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Планиро</a:t>
            </a:r>
            <a:r>
              <a:rPr lang="ru-RU" sz="3200" b="1" spc="-2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вание</a:t>
            </a:r>
            <a:r>
              <a:rPr lang="ru-RU" sz="3200" b="1" spc="-2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дня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6BD097B-6E87-5A91-B1D4-A1F76B428E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0" y="1707515"/>
            <a:ext cx="8415575" cy="4237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4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70"/>
              </a:spcBef>
            </a:pPr>
            <a:r>
              <a:rPr sz="3200" b="1" spc="-3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Настройки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B75D7E-37F8-18CB-4D17-159C313B9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" y="1381230"/>
            <a:ext cx="6014642" cy="296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D4C38D-C1DC-0D9E-0461-A40477DE17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28" y="3398404"/>
            <a:ext cx="6062090" cy="298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584164" y="6260943"/>
            <a:ext cx="424454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70"/>
              </a:spcBef>
            </a:pPr>
            <a:r>
              <a:rPr lang="ru-RU" sz="3200" b="1" spc="-35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4C3E78-44A8-232A-8FF0-222C0BD2C8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7" y="1409935"/>
            <a:ext cx="6422883" cy="321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33B88-0BF3-CA95-4045-AD7A0CF62C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67172"/>
            <a:ext cx="5965683" cy="2963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11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92E34-3105-3C48-8DCF-44DFD1F8D222}"/>
              </a:ext>
            </a:extLst>
          </p:cNvPr>
          <p:cNvSpPr txBox="1"/>
          <p:nvPr/>
        </p:nvSpPr>
        <p:spPr>
          <a:xfrm>
            <a:off x="457200" y="304800"/>
            <a:ext cx="84582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Статистика использования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12312C-740A-B28B-448A-A343F2C9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5804535" cy="51698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101954-9EC8-AAAE-5DBA-1E6F25933D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53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492E34-3105-3C48-8DCF-44DFD1F8D222}"/>
              </a:ext>
            </a:extLst>
          </p:cNvPr>
          <p:cNvSpPr txBox="1"/>
          <p:nvPr/>
        </p:nvSpPr>
        <p:spPr>
          <a:xfrm>
            <a:off x="533400" y="304800"/>
            <a:ext cx="838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Статистика использования приложения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507E8B-1F12-8BF2-919A-75396412F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3521"/>
            <a:ext cx="5029200" cy="54896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188195-C832-D2D7-0909-4E0039EA0F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83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D842C1ED-B48D-AE82-E0FA-33E8D63CEC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1" name="object 11"/>
          <p:cNvGrpSpPr/>
          <p:nvPr/>
        </p:nvGrpSpPr>
        <p:grpSpPr>
          <a:xfrm>
            <a:off x="4126801" y="2611945"/>
            <a:ext cx="4691380" cy="1963420"/>
            <a:chOff x="4126801" y="2611945"/>
            <a:chExt cx="4691380" cy="1963420"/>
          </a:xfrm>
        </p:grpSpPr>
        <p:sp>
          <p:nvSpPr>
            <p:cNvPr id="12" name="object 12"/>
            <p:cNvSpPr/>
            <p:nvPr/>
          </p:nvSpPr>
          <p:spPr>
            <a:xfrm>
              <a:off x="4139184" y="2624327"/>
              <a:ext cx="4666615" cy="1938655"/>
            </a:xfrm>
            <a:custGeom>
              <a:avLst/>
              <a:gdLst/>
              <a:ahLst/>
              <a:cxnLst/>
              <a:rect l="l" t="t" r="r" b="b"/>
              <a:pathLst>
                <a:path w="4666615" h="1938654">
                  <a:moveTo>
                    <a:pt x="4666488" y="0"/>
                  </a:moveTo>
                  <a:lnTo>
                    <a:pt x="0" y="0"/>
                  </a:lnTo>
                  <a:lnTo>
                    <a:pt x="0" y="1938528"/>
                  </a:lnTo>
                  <a:lnTo>
                    <a:pt x="4666488" y="1938528"/>
                  </a:lnTo>
                  <a:lnTo>
                    <a:pt x="4666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9184" y="2624327"/>
              <a:ext cx="4666615" cy="1938655"/>
            </a:xfrm>
            <a:custGeom>
              <a:avLst/>
              <a:gdLst/>
              <a:ahLst/>
              <a:cxnLst/>
              <a:rect l="l" t="t" r="r" b="b"/>
              <a:pathLst>
                <a:path w="4666615" h="1938654">
                  <a:moveTo>
                    <a:pt x="0" y="1938528"/>
                  </a:moveTo>
                  <a:lnTo>
                    <a:pt x="4666488" y="1938528"/>
                  </a:lnTo>
                  <a:lnTo>
                    <a:pt x="4666488" y="0"/>
                  </a:lnTo>
                  <a:lnTo>
                    <a:pt x="0" y="0"/>
                  </a:lnTo>
                  <a:lnTo>
                    <a:pt x="0" y="1938528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32783" y="2648788"/>
            <a:ext cx="12922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Целью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solidFill>
                  <a:srgbClr val="212121"/>
                </a:solidFill>
                <a:latin typeface="Microsoft Sans Serif"/>
                <a:cs typeface="Microsoft Sans Serif"/>
              </a:rPr>
              <a:t>является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27521" y="2648788"/>
            <a:ext cx="290195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771014" algn="l"/>
              </a:tabLst>
            </a:pPr>
            <a:r>
              <a:rPr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данного	</a:t>
            </a:r>
            <a:r>
              <a:rPr sz="2400" spc="-30" dirty="0">
                <a:solidFill>
                  <a:srgbClr val="212121"/>
                </a:solidFill>
                <a:latin typeface="Microsoft Sans Serif"/>
                <a:cs typeface="Microsoft Sans Serif"/>
              </a:rPr>
              <a:t>проекта</a:t>
            </a:r>
            <a:endParaRPr sz="2400">
              <a:latin typeface="Microsoft Sans Serif"/>
              <a:cs typeface="Microsoft Sans Serif"/>
            </a:endParaRPr>
          </a:p>
          <a:p>
            <a:pPr marL="85090">
              <a:lnSpc>
                <a:spcPct val="100000"/>
              </a:lnSpc>
              <a:spcBef>
                <a:spcPts val="5"/>
              </a:spcBef>
              <a:tabLst>
                <a:tab pos="2091689" algn="l"/>
              </a:tabLst>
            </a:pPr>
            <a:r>
              <a:rPr sz="2400" spc="5" dirty="0">
                <a:solidFill>
                  <a:srgbClr val="212121"/>
                </a:solidFill>
                <a:latin typeface="Microsoft Sans Serif"/>
                <a:cs typeface="Microsoft Sans Serif"/>
              </a:rPr>
              <a:t>р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r>
              <a:rPr sz="2400" spc="-55" dirty="0">
                <a:solidFill>
                  <a:srgbClr val="212121"/>
                </a:solidFill>
                <a:latin typeface="Microsoft Sans Serif"/>
                <a:cs typeface="Microsoft Sans Serif"/>
              </a:rPr>
              <a:t>з</a:t>
            </a:r>
            <a:r>
              <a:rPr sz="2400" spc="-70" dirty="0">
                <a:solidFill>
                  <a:srgbClr val="212121"/>
                </a:solidFill>
                <a:latin typeface="Microsoft Sans Serif"/>
                <a:cs typeface="Microsoft Sans Serif"/>
              </a:rPr>
              <a:t>р</a:t>
            </a:r>
            <a:r>
              <a:rPr sz="2400" spc="5" dirty="0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б</a:t>
            </a:r>
            <a:r>
              <a:rPr sz="2400" spc="-40" dirty="0">
                <a:solidFill>
                  <a:srgbClr val="212121"/>
                </a:solidFill>
                <a:latin typeface="Microsoft Sans Serif"/>
                <a:cs typeface="Microsoft Sans Serif"/>
              </a:rPr>
              <a:t>о</a:t>
            </a:r>
            <a:r>
              <a:rPr sz="2400" spc="-75" dirty="0">
                <a:solidFill>
                  <a:srgbClr val="212121"/>
                </a:solidFill>
                <a:latin typeface="Microsoft Sans Serif"/>
                <a:cs typeface="Microsoft Sans Serif"/>
              </a:rPr>
              <a:t>т</a:t>
            </a:r>
            <a:r>
              <a:rPr sz="2400" spc="-50" dirty="0">
                <a:solidFill>
                  <a:srgbClr val="212121"/>
                </a:solidFill>
                <a:latin typeface="Microsoft Sans Serif"/>
                <a:cs typeface="Microsoft Sans Serif"/>
              </a:rPr>
              <a:t>к</a:t>
            </a:r>
            <a:r>
              <a:rPr sz="2400" dirty="0">
                <a:solidFill>
                  <a:srgbClr val="212121"/>
                </a:solidFill>
                <a:latin typeface="Microsoft Sans Serif"/>
                <a:cs typeface="Microsoft Sans Serif"/>
              </a:rPr>
              <a:t>а	с</a:t>
            </a:r>
            <a:r>
              <a:rPr sz="2400" spc="5" dirty="0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r>
              <a:rPr sz="2400" spc="-5" dirty="0">
                <a:solidFill>
                  <a:srgbClr val="212121"/>
                </a:solidFill>
                <a:latin typeface="Microsoft Sans Serif"/>
                <a:cs typeface="Microsoft Sans Serif"/>
              </a:rPr>
              <a:t>й</a:t>
            </a:r>
            <a:r>
              <a:rPr sz="2400" spc="-45" dirty="0">
                <a:solidFill>
                  <a:srgbClr val="212121"/>
                </a:solidFill>
                <a:latin typeface="Microsoft Sans Serif"/>
                <a:cs typeface="Microsoft Sans Serif"/>
              </a:rPr>
              <a:t>т</a:t>
            </a:r>
            <a:r>
              <a:rPr sz="2400" dirty="0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2783" y="3380689"/>
            <a:ext cx="449643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учёта</a:t>
            </a:r>
            <a:r>
              <a:rPr sz="2400" spc="-10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статистики</a:t>
            </a:r>
            <a:r>
              <a:rPr sz="2400" spc="-20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12121"/>
                </a:solidFill>
                <a:latin typeface="Microsoft Sans Serif"/>
                <a:cs typeface="Microsoft Sans Serif"/>
              </a:rPr>
              <a:t>погодных </a:t>
            </a:r>
            <a:r>
              <a:rPr sz="2400" spc="-6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212121"/>
                </a:solidFill>
                <a:latin typeface="Microsoft Sans Serif"/>
                <a:cs typeface="Microsoft Sans Serif"/>
              </a:rPr>
              <a:t>наблюдений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12121"/>
                </a:solidFill>
                <a:latin typeface="Microsoft Sans Serif"/>
                <a:cs typeface="Microsoft Sans Serif"/>
              </a:rPr>
              <a:t>в</a:t>
            </a:r>
            <a:r>
              <a:rPr sz="2400" spc="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12121"/>
                </a:solidFill>
                <a:latin typeface="Microsoft Sans Serif"/>
                <a:cs typeface="Microsoft Sans Serif"/>
              </a:rPr>
              <a:t>Воронежской </a:t>
            </a:r>
            <a:r>
              <a:rPr sz="2400" spc="-625" dirty="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212121"/>
                </a:solidFill>
                <a:latin typeface="Microsoft Sans Serif"/>
                <a:cs typeface="Microsoft Sans Serif"/>
              </a:rPr>
              <a:t>области.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1375" y="1813560"/>
            <a:ext cx="3595370" cy="3597910"/>
            <a:chOff x="341375" y="1813560"/>
            <a:chExt cx="3595370" cy="359791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1813560"/>
              <a:ext cx="3594989" cy="35979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39" y="1844040"/>
              <a:ext cx="3489960" cy="34930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1667" y="1839468"/>
              <a:ext cx="3499485" cy="3502660"/>
            </a:xfrm>
            <a:custGeom>
              <a:avLst/>
              <a:gdLst/>
              <a:ahLst/>
              <a:cxnLst/>
              <a:rect l="l" t="t" r="r" b="b"/>
              <a:pathLst>
                <a:path w="3499485" h="3502660">
                  <a:moveTo>
                    <a:pt x="0" y="3502152"/>
                  </a:moveTo>
                  <a:lnTo>
                    <a:pt x="3499104" y="3502152"/>
                  </a:lnTo>
                  <a:lnTo>
                    <a:pt x="3499104" y="0"/>
                  </a:lnTo>
                  <a:lnTo>
                    <a:pt x="0" y="0"/>
                  </a:lnTo>
                  <a:lnTo>
                    <a:pt x="0" y="3502152"/>
                  </a:lnTo>
                  <a:close/>
                </a:path>
              </a:pathLst>
            </a:custGeom>
            <a:ln w="9143">
              <a:solidFill>
                <a:srgbClr val="8FC1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124200" y="188465"/>
            <a:ext cx="2953244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проекта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199;p44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-2916832" y="-2064323"/>
            <a:ext cx="7354190" cy="525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192;p44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5220072" y="4239422"/>
            <a:ext cx="4672648" cy="372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4" descr="https://assets.bwbx.io/images/users/iqjWHBFdfxIU/i6O7_gEzjI6o/v0/piHJkQ_WoLj1E/-999x-999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32" y="1063710"/>
            <a:ext cx="5338712" cy="3203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20" name="Прямоугольник 19"/>
          <p:cNvSpPr/>
          <p:nvPr/>
        </p:nvSpPr>
        <p:spPr>
          <a:xfrm>
            <a:off x="179512" y="271582"/>
            <a:ext cx="2669898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79512" y="4533239"/>
            <a:ext cx="6984776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 ходу работы был разработан сайт учёта статистики погодных наблюдений 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Weather Statistics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», отвечающий всем требованиям, представленным на старте разработки.</a:t>
            </a:r>
          </a:p>
        </p:txBody>
      </p:sp>
      <p:sp>
        <p:nvSpPr>
          <p:cNvPr id="24" name="Номер слайда 4"/>
          <p:cNvSpPr txBox="1">
            <a:spLocks/>
          </p:cNvSpPr>
          <p:nvPr/>
        </p:nvSpPr>
        <p:spPr>
          <a:xfrm>
            <a:off x="8534400" y="6388100"/>
            <a:ext cx="7620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9B0651-EE4F-4900-A07F-96A6BFA9D0F0}" type="slidenum">
              <a:rPr lang="ru-RU" sz="2400" b="1" smtClean="0"/>
              <a:pPr/>
              <a:t>20</a:t>
            </a:fld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25988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3184157"/>
            <a:ext cx="2894873" cy="345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1003006"/>
            <a:ext cx="289487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303065"/>
            <a:ext cx="5527099" cy="6083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38"/>
          <p:cNvSpPr/>
          <p:nvPr/>
        </p:nvSpPr>
        <p:spPr>
          <a:xfrm>
            <a:off x="-3657600" y="9740233"/>
            <a:ext cx="792600" cy="105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object 80"/>
          <p:cNvSpPr txBox="1"/>
          <p:nvPr/>
        </p:nvSpPr>
        <p:spPr>
          <a:xfrm>
            <a:off x="1325969" y="3411923"/>
            <a:ext cx="6663489" cy="15279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ru-RU" sz="2400" spc="-25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Контакты: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Е.Б.</a:t>
            </a:r>
            <a:r>
              <a:rPr sz="2400" spc="45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25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Тимошинов</a:t>
            </a:r>
            <a:r>
              <a:rPr lang="ru-RU" sz="2400" spc="-25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spc="-25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egor.timoshinov.02@mail.ru</a:t>
            </a:r>
            <a:endParaRPr lang="ru-RU" sz="2400" spc="-25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00" spc="-8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А.Г.</a:t>
            </a:r>
            <a:r>
              <a:rPr sz="2400" spc="25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5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Самсонова</a:t>
            </a:r>
            <a:r>
              <a:rPr lang="ru-RU" sz="2400" spc="-15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nastya.samsonova02@mail.ru</a:t>
            </a:r>
            <a:endParaRPr lang="ru-RU" sz="2400" spc="-15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С.В.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5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Долгих</a:t>
            </a:r>
            <a:r>
              <a:rPr lang="ru-RU" sz="2400" spc="-55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dolgihsemen@mail.ru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152335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 учёта статистики погодных наблюдений «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Statistics</a:t>
            </a:r>
            <a:r>
              <a:rPr lang="ru-RU" sz="28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2087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3808" y="184287"/>
            <a:ext cx="4071820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908720"/>
            <a:ext cx="4630782" cy="57554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 усредненных данных о погоде в указанный день, неделю или месяц.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3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Получение списка ближайших дней, когда наиболее вероятна указанная погода.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3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списка дел на неделю на основе погодных условий.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23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3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скачивания таблицы с данными о погоде за выбранный срок на главной странице.</a:t>
            </a:r>
          </a:p>
        </p:txBody>
      </p:sp>
      <p:sp>
        <p:nvSpPr>
          <p:cNvPr id="7" name="Номер слайда 4"/>
          <p:cNvSpPr txBox="1">
            <a:spLocks/>
          </p:cNvSpPr>
          <p:nvPr/>
        </p:nvSpPr>
        <p:spPr>
          <a:xfrm>
            <a:off x="8534400" y="5840413"/>
            <a:ext cx="7620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9B0651-EE4F-4900-A07F-96A6BFA9D0F0}" type="slidenum">
              <a:rPr lang="ru-RU" sz="2400" b="1" smtClean="0"/>
              <a:pPr/>
              <a:t>3</a:t>
            </a:fld>
            <a:endParaRPr lang="ru-RU" sz="2400" b="1" dirty="0"/>
          </a:p>
        </p:txBody>
      </p:sp>
      <p:pic>
        <p:nvPicPr>
          <p:cNvPr id="1030" name="Picture 6" descr="https://i.pinimg.com/originals/d4/09/4e/d4094e98ce2bbdbcb8736f656f92fd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56" y="2197347"/>
            <a:ext cx="4316238" cy="317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65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1204" y="1318145"/>
            <a:ext cx="4101680" cy="39608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4653089"/>
            <a:ext cx="1523365" cy="2205355"/>
            <a:chOff x="0" y="4653089"/>
            <a:chExt cx="1523365" cy="22053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53089"/>
              <a:ext cx="1523034" cy="2204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91" y="6484200"/>
              <a:ext cx="68094" cy="824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9896" y="6174689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722" y="0"/>
                  </a:moveTo>
                  <a:lnTo>
                    <a:pt x="86" y="4131"/>
                  </a:lnTo>
                  <a:lnTo>
                    <a:pt x="0" y="10445"/>
                  </a:lnTo>
                  <a:lnTo>
                    <a:pt x="3649" y="16198"/>
                  </a:lnTo>
                  <a:lnTo>
                    <a:pt x="10221" y="18643"/>
                  </a:lnTo>
                  <a:lnTo>
                    <a:pt x="14415" y="13019"/>
                  </a:lnTo>
                  <a:lnTo>
                    <a:pt x="14354" y="6207"/>
                  </a:lnTo>
                  <a:lnTo>
                    <a:pt x="10852" y="95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286" y="6502311"/>
              <a:ext cx="68098" cy="76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670384"/>
              <a:ext cx="628650" cy="1125220"/>
            </a:xfrm>
            <a:custGeom>
              <a:avLst/>
              <a:gdLst/>
              <a:ahLst/>
              <a:cxnLst/>
              <a:rect l="l" t="t" r="r" b="b"/>
              <a:pathLst>
                <a:path w="628650" h="1125220">
                  <a:moveTo>
                    <a:pt x="55003" y="34302"/>
                  </a:moveTo>
                  <a:lnTo>
                    <a:pt x="35267" y="5397"/>
                  </a:lnTo>
                  <a:lnTo>
                    <a:pt x="88" y="0"/>
                  </a:lnTo>
                  <a:lnTo>
                    <a:pt x="0" y="88709"/>
                  </a:lnTo>
                  <a:lnTo>
                    <a:pt x="27559" y="92938"/>
                  </a:lnTo>
                  <a:lnTo>
                    <a:pt x="54152" y="69291"/>
                  </a:lnTo>
                  <a:lnTo>
                    <a:pt x="55003" y="34302"/>
                  </a:lnTo>
                  <a:close/>
                </a:path>
                <a:path w="628650" h="1125220">
                  <a:moveTo>
                    <a:pt x="628053" y="1106081"/>
                  </a:moveTo>
                  <a:lnTo>
                    <a:pt x="624116" y="1092771"/>
                  </a:lnTo>
                  <a:lnTo>
                    <a:pt x="620153" y="1088148"/>
                  </a:lnTo>
                  <a:lnTo>
                    <a:pt x="613791" y="1084237"/>
                  </a:lnTo>
                  <a:lnTo>
                    <a:pt x="608215" y="1082979"/>
                  </a:lnTo>
                  <a:lnTo>
                    <a:pt x="582028" y="1090726"/>
                  </a:lnTo>
                  <a:lnTo>
                    <a:pt x="578027" y="1094803"/>
                  </a:lnTo>
                  <a:lnTo>
                    <a:pt x="574814" y="1101547"/>
                  </a:lnTo>
                  <a:lnTo>
                    <a:pt x="578751" y="1114856"/>
                  </a:lnTo>
                  <a:lnTo>
                    <a:pt x="582714" y="1119479"/>
                  </a:lnTo>
                  <a:lnTo>
                    <a:pt x="589076" y="1123391"/>
                  </a:lnTo>
                  <a:lnTo>
                    <a:pt x="594525" y="1124686"/>
                  </a:lnTo>
                  <a:lnTo>
                    <a:pt x="620839" y="1116901"/>
                  </a:lnTo>
                  <a:lnTo>
                    <a:pt x="624840" y="1112824"/>
                  </a:lnTo>
                  <a:lnTo>
                    <a:pt x="626440" y="1109459"/>
                  </a:lnTo>
                  <a:lnTo>
                    <a:pt x="625652" y="1106792"/>
                  </a:lnTo>
                  <a:lnTo>
                    <a:pt x="628053" y="11060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8976" y="5519928"/>
            <a:ext cx="1335023" cy="13380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961387" cy="223418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505952" y="5524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59" h="55244">
                <a:moveTo>
                  <a:pt x="17652" y="0"/>
                </a:moveTo>
                <a:lnTo>
                  <a:pt x="5516" y="6857"/>
                </a:lnTo>
                <a:lnTo>
                  <a:pt x="0" y="27431"/>
                </a:lnTo>
                <a:lnTo>
                  <a:pt x="5516" y="47934"/>
                </a:lnTo>
                <a:lnTo>
                  <a:pt x="17652" y="54768"/>
                </a:lnTo>
                <a:lnTo>
                  <a:pt x="29789" y="47934"/>
                </a:lnTo>
                <a:lnTo>
                  <a:pt x="35305" y="27431"/>
                </a:lnTo>
                <a:lnTo>
                  <a:pt x="29789" y="6857"/>
                </a:lnTo>
                <a:lnTo>
                  <a:pt x="17652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3900" y="190436"/>
            <a:ext cx="31115" cy="50165"/>
          </a:xfrm>
          <a:custGeom>
            <a:avLst/>
            <a:gdLst/>
            <a:ahLst/>
            <a:cxnLst/>
            <a:rect l="l" t="t" r="r" b="b"/>
            <a:pathLst>
              <a:path w="31115" h="50164">
                <a:moveTo>
                  <a:pt x="15557" y="0"/>
                </a:moveTo>
                <a:lnTo>
                  <a:pt x="4861" y="6238"/>
                </a:lnTo>
                <a:lnTo>
                  <a:pt x="0" y="24955"/>
                </a:lnTo>
                <a:lnTo>
                  <a:pt x="4861" y="43600"/>
                </a:lnTo>
                <a:lnTo>
                  <a:pt x="15557" y="49815"/>
                </a:lnTo>
                <a:lnTo>
                  <a:pt x="26253" y="43600"/>
                </a:lnTo>
                <a:lnTo>
                  <a:pt x="31115" y="24955"/>
                </a:lnTo>
                <a:lnTo>
                  <a:pt x="26253" y="6238"/>
                </a:lnTo>
                <a:lnTo>
                  <a:pt x="1555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55735" y="345598"/>
            <a:ext cx="66548" cy="1046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695055" y="146557"/>
            <a:ext cx="52069" cy="85090"/>
          </a:xfrm>
          <a:custGeom>
            <a:avLst/>
            <a:gdLst/>
            <a:ahLst/>
            <a:cxnLst/>
            <a:rect l="l" t="t" r="r" b="b"/>
            <a:pathLst>
              <a:path w="52070" h="85089">
                <a:moveTo>
                  <a:pt x="25971" y="0"/>
                </a:moveTo>
                <a:lnTo>
                  <a:pt x="8116" y="10572"/>
                </a:lnTo>
                <a:lnTo>
                  <a:pt x="0" y="42291"/>
                </a:lnTo>
                <a:lnTo>
                  <a:pt x="8116" y="73937"/>
                </a:lnTo>
                <a:lnTo>
                  <a:pt x="25971" y="84486"/>
                </a:lnTo>
                <a:lnTo>
                  <a:pt x="43826" y="73937"/>
                </a:lnTo>
                <a:lnTo>
                  <a:pt x="51943" y="42291"/>
                </a:lnTo>
                <a:lnTo>
                  <a:pt x="43826" y="10572"/>
                </a:lnTo>
                <a:lnTo>
                  <a:pt x="25971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5903" y="209518"/>
            <a:ext cx="50165" cy="62865"/>
          </a:xfrm>
          <a:custGeom>
            <a:avLst/>
            <a:gdLst/>
            <a:ahLst/>
            <a:cxnLst/>
            <a:rect l="l" t="t" r="r" b="b"/>
            <a:pathLst>
              <a:path w="50165" h="62864">
                <a:moveTo>
                  <a:pt x="24955" y="0"/>
                </a:moveTo>
                <a:lnTo>
                  <a:pt x="9548" y="8072"/>
                </a:lnTo>
                <a:lnTo>
                  <a:pt x="0" y="32289"/>
                </a:lnTo>
                <a:lnTo>
                  <a:pt x="9548" y="54792"/>
                </a:lnTo>
                <a:lnTo>
                  <a:pt x="24955" y="62293"/>
                </a:lnTo>
                <a:lnTo>
                  <a:pt x="40362" y="54792"/>
                </a:lnTo>
                <a:lnTo>
                  <a:pt x="49911" y="32289"/>
                </a:lnTo>
                <a:lnTo>
                  <a:pt x="40362" y="8072"/>
                </a:lnTo>
                <a:lnTo>
                  <a:pt x="2495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56929" y="19430"/>
            <a:ext cx="50165" cy="103505"/>
          </a:xfrm>
          <a:custGeom>
            <a:avLst/>
            <a:gdLst/>
            <a:ahLst/>
            <a:cxnLst/>
            <a:rect l="l" t="t" r="r" b="b"/>
            <a:pathLst>
              <a:path w="50165" h="103505">
                <a:moveTo>
                  <a:pt x="31115" y="0"/>
                </a:moveTo>
                <a:lnTo>
                  <a:pt x="14604" y="0"/>
                </a:lnTo>
                <a:lnTo>
                  <a:pt x="10414" y="3428"/>
                </a:lnTo>
                <a:lnTo>
                  <a:pt x="2031" y="16637"/>
                </a:lnTo>
                <a:lnTo>
                  <a:pt x="0" y="23368"/>
                </a:lnTo>
                <a:lnTo>
                  <a:pt x="0" y="36702"/>
                </a:lnTo>
                <a:lnTo>
                  <a:pt x="2031" y="36702"/>
                </a:lnTo>
                <a:lnTo>
                  <a:pt x="2031" y="73025"/>
                </a:lnTo>
                <a:lnTo>
                  <a:pt x="4191" y="79755"/>
                </a:lnTo>
                <a:lnTo>
                  <a:pt x="4191" y="83058"/>
                </a:lnTo>
                <a:lnTo>
                  <a:pt x="6223" y="86360"/>
                </a:lnTo>
                <a:lnTo>
                  <a:pt x="8381" y="93091"/>
                </a:lnTo>
                <a:lnTo>
                  <a:pt x="12446" y="99695"/>
                </a:lnTo>
                <a:lnTo>
                  <a:pt x="16637" y="99695"/>
                </a:lnTo>
                <a:lnTo>
                  <a:pt x="18796" y="102997"/>
                </a:lnTo>
                <a:lnTo>
                  <a:pt x="31115" y="102997"/>
                </a:lnTo>
                <a:lnTo>
                  <a:pt x="43688" y="93091"/>
                </a:lnTo>
                <a:lnTo>
                  <a:pt x="49911" y="73025"/>
                </a:lnTo>
                <a:lnTo>
                  <a:pt x="49911" y="40004"/>
                </a:lnTo>
                <a:lnTo>
                  <a:pt x="49911" y="29972"/>
                </a:lnTo>
                <a:lnTo>
                  <a:pt x="47751" y="23368"/>
                </a:lnTo>
                <a:lnTo>
                  <a:pt x="45720" y="20066"/>
                </a:lnTo>
                <a:lnTo>
                  <a:pt x="45720" y="13335"/>
                </a:lnTo>
                <a:lnTo>
                  <a:pt x="41528" y="10033"/>
                </a:lnTo>
                <a:lnTo>
                  <a:pt x="37338" y="3428"/>
                </a:lnTo>
                <a:lnTo>
                  <a:pt x="33274" y="3428"/>
                </a:lnTo>
                <a:lnTo>
                  <a:pt x="3111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86011" y="534034"/>
            <a:ext cx="27305" cy="66675"/>
          </a:xfrm>
          <a:custGeom>
            <a:avLst/>
            <a:gdLst/>
            <a:ahLst/>
            <a:cxnLst/>
            <a:rect l="l" t="t" r="r" b="b"/>
            <a:pathLst>
              <a:path w="27304" h="66675">
                <a:moveTo>
                  <a:pt x="20828" y="0"/>
                </a:moveTo>
                <a:lnTo>
                  <a:pt x="10414" y="0"/>
                </a:lnTo>
                <a:lnTo>
                  <a:pt x="6223" y="3301"/>
                </a:lnTo>
                <a:lnTo>
                  <a:pt x="4064" y="6730"/>
                </a:lnTo>
                <a:lnTo>
                  <a:pt x="2032" y="10032"/>
                </a:lnTo>
                <a:lnTo>
                  <a:pt x="0" y="16510"/>
                </a:lnTo>
                <a:lnTo>
                  <a:pt x="0" y="53086"/>
                </a:lnTo>
                <a:lnTo>
                  <a:pt x="2032" y="59689"/>
                </a:lnTo>
                <a:lnTo>
                  <a:pt x="4064" y="63118"/>
                </a:lnTo>
                <a:lnTo>
                  <a:pt x="6223" y="63118"/>
                </a:lnTo>
                <a:lnTo>
                  <a:pt x="6223" y="66420"/>
                </a:lnTo>
                <a:lnTo>
                  <a:pt x="16637" y="66420"/>
                </a:lnTo>
                <a:lnTo>
                  <a:pt x="20828" y="63118"/>
                </a:lnTo>
                <a:lnTo>
                  <a:pt x="22860" y="59689"/>
                </a:lnTo>
                <a:lnTo>
                  <a:pt x="24892" y="56387"/>
                </a:lnTo>
                <a:lnTo>
                  <a:pt x="27051" y="49784"/>
                </a:lnTo>
                <a:lnTo>
                  <a:pt x="27051" y="13335"/>
                </a:lnTo>
                <a:lnTo>
                  <a:pt x="25019" y="6730"/>
                </a:lnTo>
                <a:lnTo>
                  <a:pt x="22860" y="3301"/>
                </a:lnTo>
                <a:lnTo>
                  <a:pt x="2082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869821" y="0"/>
            <a:ext cx="1274445" cy="1345565"/>
            <a:chOff x="7869821" y="0"/>
            <a:chExt cx="1274445" cy="134556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603" y="571479"/>
              <a:ext cx="83057" cy="1241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9821" y="0"/>
              <a:ext cx="1274178" cy="13450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004770" y="241299"/>
            <a:ext cx="3602990" cy="52899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3200" b="1" spc="-35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Обзор</a:t>
            </a:r>
            <a:r>
              <a:rPr sz="3200" b="1" spc="-15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аналогов</a:t>
            </a:r>
            <a:endParaRPr sz="3200" dirty="0">
              <a:solidFill>
                <a:schemeClr val="tx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90788" y="6078644"/>
            <a:ext cx="24574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sz="2400" b="1" spc="-5" dirty="0">
                <a:solidFill>
                  <a:srgbClr val="434343"/>
                </a:solidFill>
                <a:latin typeface="Arial"/>
                <a:cs typeface="Arial"/>
              </a:rPr>
              <a:t>4</a:t>
            </a:fld>
            <a:endParaRPr sz="2400">
              <a:latin typeface="Arial"/>
              <a:cs typeface="Arial"/>
            </a:endParaRPr>
          </a:p>
        </p:txBody>
      </p:sp>
      <p:graphicFrame>
        <p:nvGraphicFramePr>
          <p:cNvPr id="32" name="Таблица 32">
            <a:extLst>
              <a:ext uri="{FF2B5EF4-FFF2-40B4-BE49-F238E27FC236}">
                <a16:creationId xmlns:a16="http://schemas.microsoft.com/office/drawing/2014/main" id="{8AAACFF5-F68C-2AB4-4FB2-0B390122E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12864"/>
              </p:ext>
            </p:extLst>
          </p:nvPr>
        </p:nvGraphicFramePr>
        <p:xfrm>
          <a:off x="396551" y="1117092"/>
          <a:ext cx="8422131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945">
                  <a:extLst>
                    <a:ext uri="{9D8B030D-6E8A-4147-A177-3AD203B41FA5}">
                      <a16:colId xmlns:a16="http://schemas.microsoft.com/office/drawing/2014/main" val="2513618865"/>
                    </a:ext>
                  </a:extLst>
                </a:gridCol>
                <a:gridCol w="2102062">
                  <a:extLst>
                    <a:ext uri="{9D8B030D-6E8A-4147-A177-3AD203B41FA5}">
                      <a16:colId xmlns:a16="http://schemas.microsoft.com/office/drawing/2014/main" val="3794293151"/>
                    </a:ext>
                  </a:extLst>
                </a:gridCol>
                <a:gridCol w="2102062">
                  <a:extLst>
                    <a:ext uri="{9D8B030D-6E8A-4147-A177-3AD203B41FA5}">
                      <a16:colId xmlns:a16="http://schemas.microsoft.com/office/drawing/2014/main" val="2108104709"/>
                    </a:ext>
                  </a:extLst>
                </a:gridCol>
                <a:gridCol w="2102062">
                  <a:extLst>
                    <a:ext uri="{9D8B030D-6E8A-4147-A177-3AD203B41FA5}">
                      <a16:colId xmlns:a16="http://schemas.microsoft.com/office/drawing/2014/main" val="1577985849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Яндекс.Погода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GISMETEO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World Weather</a:t>
                      </a:r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93815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Прогноз на месяц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55098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Почасовой прогноз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28988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Статистика на основе прошлых лет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694387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Планирование дня на основе погоды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66835"/>
                  </a:ext>
                </a:extLst>
              </a:tr>
              <a:tr h="691373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Поиск дня с указанными характеристиками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440770"/>
                  </a:ext>
                </a:extLst>
              </a:tr>
            </a:tbl>
          </a:graphicData>
        </a:graphic>
      </p:graphicFrame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F54D0AA1-E10A-FF80-671C-D3F7A57E5C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4</a:t>
            </a:fld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045275" y="0"/>
            <a:ext cx="1099185" cy="2918460"/>
            <a:chOff x="8045275" y="0"/>
            <a:chExt cx="1099185" cy="29184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5871" y="0"/>
              <a:ext cx="928129" cy="29182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41360" y="1186687"/>
              <a:ext cx="802640" cy="978535"/>
            </a:xfrm>
            <a:custGeom>
              <a:avLst/>
              <a:gdLst/>
              <a:ahLst/>
              <a:cxnLst/>
              <a:rect l="l" t="t" r="r" b="b"/>
              <a:pathLst>
                <a:path w="802640" h="978535">
                  <a:moveTo>
                    <a:pt x="117957" y="78016"/>
                  </a:moveTo>
                  <a:lnTo>
                    <a:pt x="115252" y="46113"/>
                  </a:lnTo>
                  <a:lnTo>
                    <a:pt x="100215" y="17843"/>
                  </a:lnTo>
                  <a:lnTo>
                    <a:pt x="74917" y="165"/>
                  </a:lnTo>
                  <a:lnTo>
                    <a:pt x="41402" y="0"/>
                  </a:lnTo>
                  <a:lnTo>
                    <a:pt x="12280" y="18681"/>
                  </a:lnTo>
                  <a:lnTo>
                    <a:pt x="0" y="47472"/>
                  </a:lnTo>
                  <a:lnTo>
                    <a:pt x="2514" y="79451"/>
                  </a:lnTo>
                  <a:lnTo>
                    <a:pt x="17767" y="107645"/>
                  </a:lnTo>
                  <a:lnTo>
                    <a:pt x="43688" y="125133"/>
                  </a:lnTo>
                  <a:lnTo>
                    <a:pt x="78232" y="124968"/>
                  </a:lnTo>
                  <a:lnTo>
                    <a:pt x="106299" y="106616"/>
                  </a:lnTo>
                  <a:lnTo>
                    <a:pt x="117957" y="78016"/>
                  </a:lnTo>
                  <a:close/>
                </a:path>
                <a:path w="802640" h="978535">
                  <a:moveTo>
                    <a:pt x="165036" y="282435"/>
                  </a:moveTo>
                  <a:lnTo>
                    <a:pt x="155930" y="268198"/>
                  </a:lnTo>
                  <a:lnTo>
                    <a:pt x="139700" y="262890"/>
                  </a:lnTo>
                  <a:lnTo>
                    <a:pt x="127711" y="276542"/>
                  </a:lnTo>
                  <a:lnTo>
                    <a:pt x="127406" y="293535"/>
                  </a:lnTo>
                  <a:lnTo>
                    <a:pt x="136766" y="307149"/>
                  </a:lnTo>
                  <a:lnTo>
                    <a:pt x="153797" y="310642"/>
                  </a:lnTo>
                  <a:lnTo>
                    <a:pt x="164985" y="298843"/>
                  </a:lnTo>
                  <a:lnTo>
                    <a:pt x="165036" y="282435"/>
                  </a:lnTo>
                  <a:close/>
                </a:path>
                <a:path w="802640" h="978535">
                  <a:moveTo>
                    <a:pt x="326986" y="233464"/>
                  </a:moveTo>
                  <a:lnTo>
                    <a:pt x="321805" y="225831"/>
                  </a:lnTo>
                  <a:lnTo>
                    <a:pt x="312293" y="223266"/>
                  </a:lnTo>
                  <a:lnTo>
                    <a:pt x="305663" y="230606"/>
                  </a:lnTo>
                  <a:lnTo>
                    <a:pt x="305460" y="239801"/>
                  </a:lnTo>
                  <a:lnTo>
                    <a:pt x="310642" y="247396"/>
                  </a:lnTo>
                  <a:lnTo>
                    <a:pt x="320167" y="249936"/>
                  </a:lnTo>
                  <a:lnTo>
                    <a:pt x="326783" y="242671"/>
                  </a:lnTo>
                  <a:lnTo>
                    <a:pt x="326986" y="233464"/>
                  </a:lnTo>
                  <a:close/>
                </a:path>
                <a:path w="802640" h="978535">
                  <a:moveTo>
                    <a:pt x="380949" y="650938"/>
                  </a:moveTo>
                  <a:lnTo>
                    <a:pt x="369341" y="632955"/>
                  </a:lnTo>
                  <a:lnTo>
                    <a:pt x="348361" y="625856"/>
                  </a:lnTo>
                  <a:lnTo>
                    <a:pt x="335775" y="642861"/>
                  </a:lnTo>
                  <a:lnTo>
                    <a:pt x="336181" y="664133"/>
                  </a:lnTo>
                  <a:lnTo>
                    <a:pt x="347370" y="682244"/>
                  </a:lnTo>
                  <a:lnTo>
                    <a:pt x="367157" y="689737"/>
                  </a:lnTo>
                  <a:lnTo>
                    <a:pt x="380949" y="672363"/>
                  </a:lnTo>
                  <a:lnTo>
                    <a:pt x="380949" y="650938"/>
                  </a:lnTo>
                  <a:close/>
                </a:path>
                <a:path w="802640" h="978535">
                  <a:moveTo>
                    <a:pt x="410718" y="494792"/>
                  </a:moveTo>
                  <a:lnTo>
                    <a:pt x="407670" y="484124"/>
                  </a:lnTo>
                  <a:lnTo>
                    <a:pt x="401320" y="462788"/>
                  </a:lnTo>
                  <a:lnTo>
                    <a:pt x="402971" y="459486"/>
                  </a:lnTo>
                  <a:lnTo>
                    <a:pt x="402285" y="457454"/>
                  </a:lnTo>
                  <a:lnTo>
                    <a:pt x="402082" y="456819"/>
                  </a:lnTo>
                  <a:lnTo>
                    <a:pt x="399796" y="457454"/>
                  </a:lnTo>
                  <a:lnTo>
                    <a:pt x="399034" y="455041"/>
                  </a:lnTo>
                  <a:lnTo>
                    <a:pt x="398272" y="452374"/>
                  </a:lnTo>
                  <a:lnTo>
                    <a:pt x="394970" y="450342"/>
                  </a:lnTo>
                  <a:lnTo>
                    <a:pt x="389509" y="449072"/>
                  </a:lnTo>
                  <a:lnTo>
                    <a:pt x="386334" y="447167"/>
                  </a:lnTo>
                  <a:lnTo>
                    <a:pt x="376682" y="449961"/>
                  </a:lnTo>
                  <a:lnTo>
                    <a:pt x="372745" y="454025"/>
                  </a:lnTo>
                  <a:lnTo>
                    <a:pt x="371094" y="457454"/>
                  </a:lnTo>
                  <a:lnTo>
                    <a:pt x="370332" y="463423"/>
                  </a:lnTo>
                  <a:lnTo>
                    <a:pt x="368681" y="466725"/>
                  </a:lnTo>
                  <a:lnTo>
                    <a:pt x="370205" y="472059"/>
                  </a:lnTo>
                  <a:lnTo>
                    <a:pt x="367919" y="472694"/>
                  </a:lnTo>
                  <a:lnTo>
                    <a:pt x="370332" y="480695"/>
                  </a:lnTo>
                  <a:lnTo>
                    <a:pt x="371856" y="486029"/>
                  </a:lnTo>
                  <a:lnTo>
                    <a:pt x="371881" y="494792"/>
                  </a:lnTo>
                  <a:lnTo>
                    <a:pt x="373380" y="499999"/>
                  </a:lnTo>
                  <a:lnTo>
                    <a:pt x="376555" y="502031"/>
                  </a:lnTo>
                  <a:lnTo>
                    <a:pt x="377444" y="504698"/>
                  </a:lnTo>
                  <a:lnTo>
                    <a:pt x="380492" y="506603"/>
                  </a:lnTo>
                  <a:lnTo>
                    <a:pt x="383667" y="508635"/>
                  </a:lnTo>
                  <a:lnTo>
                    <a:pt x="386842" y="510540"/>
                  </a:lnTo>
                  <a:lnTo>
                    <a:pt x="389255" y="509905"/>
                  </a:lnTo>
                  <a:lnTo>
                    <a:pt x="390779" y="509397"/>
                  </a:lnTo>
                  <a:lnTo>
                    <a:pt x="392811" y="510032"/>
                  </a:lnTo>
                  <a:lnTo>
                    <a:pt x="394335" y="509524"/>
                  </a:lnTo>
                  <a:lnTo>
                    <a:pt x="394779" y="509397"/>
                  </a:lnTo>
                  <a:lnTo>
                    <a:pt x="395224" y="509270"/>
                  </a:lnTo>
                  <a:lnTo>
                    <a:pt x="395859" y="508762"/>
                  </a:lnTo>
                  <a:lnTo>
                    <a:pt x="396367" y="507746"/>
                  </a:lnTo>
                  <a:lnTo>
                    <a:pt x="401193" y="506349"/>
                  </a:lnTo>
                  <a:lnTo>
                    <a:pt x="403606" y="505587"/>
                  </a:lnTo>
                  <a:lnTo>
                    <a:pt x="405892" y="504952"/>
                  </a:lnTo>
                  <a:lnTo>
                    <a:pt x="407543" y="501523"/>
                  </a:lnTo>
                  <a:lnTo>
                    <a:pt x="410718" y="494792"/>
                  </a:lnTo>
                  <a:close/>
                </a:path>
                <a:path w="802640" h="978535">
                  <a:moveTo>
                    <a:pt x="570992" y="275209"/>
                  </a:moveTo>
                  <a:lnTo>
                    <a:pt x="570585" y="253911"/>
                  </a:lnTo>
                  <a:lnTo>
                    <a:pt x="559396" y="235800"/>
                  </a:lnTo>
                  <a:lnTo>
                    <a:pt x="539623" y="228346"/>
                  </a:lnTo>
                  <a:lnTo>
                    <a:pt x="525818" y="245732"/>
                  </a:lnTo>
                  <a:lnTo>
                    <a:pt x="525818" y="267144"/>
                  </a:lnTo>
                  <a:lnTo>
                    <a:pt x="537425" y="285140"/>
                  </a:lnTo>
                  <a:lnTo>
                    <a:pt x="558419" y="292227"/>
                  </a:lnTo>
                  <a:lnTo>
                    <a:pt x="570992" y="275209"/>
                  </a:lnTo>
                  <a:close/>
                </a:path>
                <a:path w="802640" h="978535">
                  <a:moveTo>
                    <a:pt x="596773" y="770674"/>
                  </a:moveTo>
                  <a:lnTo>
                    <a:pt x="587273" y="756589"/>
                  </a:lnTo>
                  <a:lnTo>
                    <a:pt x="570484" y="753872"/>
                  </a:lnTo>
                  <a:lnTo>
                    <a:pt x="557720" y="765314"/>
                  </a:lnTo>
                  <a:lnTo>
                    <a:pt x="557377" y="782345"/>
                  </a:lnTo>
                  <a:lnTo>
                    <a:pt x="566928" y="796442"/>
                  </a:lnTo>
                  <a:lnTo>
                    <a:pt x="583819" y="799084"/>
                  </a:lnTo>
                  <a:lnTo>
                    <a:pt x="596442" y="787666"/>
                  </a:lnTo>
                  <a:lnTo>
                    <a:pt x="596773" y="770674"/>
                  </a:lnTo>
                  <a:close/>
                </a:path>
                <a:path w="802640" h="978535">
                  <a:moveTo>
                    <a:pt x="609231" y="492531"/>
                  </a:moveTo>
                  <a:lnTo>
                    <a:pt x="594868" y="471919"/>
                  </a:lnTo>
                  <a:lnTo>
                    <a:pt x="568960" y="468249"/>
                  </a:lnTo>
                  <a:lnTo>
                    <a:pt x="549236" y="485419"/>
                  </a:lnTo>
                  <a:lnTo>
                    <a:pt x="548411" y="510527"/>
                  </a:lnTo>
                  <a:lnTo>
                    <a:pt x="562775" y="531139"/>
                  </a:lnTo>
                  <a:lnTo>
                    <a:pt x="588645" y="534797"/>
                  </a:lnTo>
                  <a:lnTo>
                    <a:pt x="608368" y="517639"/>
                  </a:lnTo>
                  <a:lnTo>
                    <a:pt x="609231" y="492531"/>
                  </a:lnTo>
                  <a:close/>
                </a:path>
                <a:path w="802640" h="978535">
                  <a:moveTo>
                    <a:pt x="752436" y="952931"/>
                  </a:moveTo>
                  <a:lnTo>
                    <a:pt x="743927" y="940562"/>
                  </a:lnTo>
                  <a:lnTo>
                    <a:pt x="728726" y="938276"/>
                  </a:lnTo>
                  <a:lnTo>
                    <a:pt x="717118" y="948499"/>
                  </a:lnTo>
                  <a:lnTo>
                    <a:pt x="716673" y="963510"/>
                  </a:lnTo>
                  <a:lnTo>
                    <a:pt x="725195" y="975880"/>
                  </a:lnTo>
                  <a:lnTo>
                    <a:pt x="740537" y="978154"/>
                  </a:lnTo>
                  <a:lnTo>
                    <a:pt x="752043" y="967943"/>
                  </a:lnTo>
                  <a:lnTo>
                    <a:pt x="752436" y="952931"/>
                  </a:lnTo>
                  <a:close/>
                </a:path>
                <a:path w="802640" h="978535">
                  <a:moveTo>
                    <a:pt x="802640" y="594080"/>
                  </a:moveTo>
                  <a:lnTo>
                    <a:pt x="798652" y="588251"/>
                  </a:lnTo>
                  <a:lnTo>
                    <a:pt x="766445" y="583311"/>
                  </a:lnTo>
                  <a:lnTo>
                    <a:pt x="742226" y="604901"/>
                  </a:lnTo>
                  <a:lnTo>
                    <a:pt x="741489" y="636905"/>
                  </a:lnTo>
                  <a:lnTo>
                    <a:pt x="759510" y="663397"/>
                  </a:lnTo>
                  <a:lnTo>
                    <a:pt x="791591" y="668401"/>
                  </a:lnTo>
                  <a:lnTo>
                    <a:pt x="802640" y="658583"/>
                  </a:lnTo>
                  <a:lnTo>
                    <a:pt x="802640" y="59408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7468" y="1343278"/>
              <a:ext cx="78739" cy="742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2622" y="961644"/>
              <a:ext cx="68103" cy="8242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53527" y="675004"/>
              <a:ext cx="109220" cy="511175"/>
            </a:xfrm>
            <a:custGeom>
              <a:avLst/>
              <a:gdLst/>
              <a:ahLst/>
              <a:cxnLst/>
              <a:rect l="l" t="t" r="r" b="b"/>
              <a:pathLst>
                <a:path w="109220" h="511175">
                  <a:moveTo>
                    <a:pt x="60960" y="24104"/>
                  </a:moveTo>
                  <a:lnTo>
                    <a:pt x="46583" y="3581"/>
                  </a:lnTo>
                  <a:lnTo>
                    <a:pt x="20599" y="0"/>
                  </a:lnTo>
                  <a:lnTo>
                    <a:pt x="863" y="17081"/>
                  </a:lnTo>
                  <a:lnTo>
                    <a:pt x="0" y="42100"/>
                  </a:lnTo>
                  <a:lnTo>
                    <a:pt x="14363" y="62661"/>
                  </a:lnTo>
                  <a:lnTo>
                    <a:pt x="40284" y="66294"/>
                  </a:lnTo>
                  <a:lnTo>
                    <a:pt x="60083" y="49149"/>
                  </a:lnTo>
                  <a:lnTo>
                    <a:pt x="60960" y="24104"/>
                  </a:lnTo>
                  <a:close/>
                </a:path>
                <a:path w="109220" h="511175">
                  <a:moveTo>
                    <a:pt x="108839" y="465112"/>
                  </a:moveTo>
                  <a:lnTo>
                    <a:pt x="94576" y="443153"/>
                  </a:lnTo>
                  <a:lnTo>
                    <a:pt x="69240" y="436372"/>
                  </a:lnTo>
                  <a:lnTo>
                    <a:pt x="50215" y="456234"/>
                  </a:lnTo>
                  <a:lnTo>
                    <a:pt x="49695" y="482587"/>
                  </a:lnTo>
                  <a:lnTo>
                    <a:pt x="64427" y="504444"/>
                  </a:lnTo>
                  <a:lnTo>
                    <a:pt x="91211" y="510794"/>
                  </a:lnTo>
                  <a:lnTo>
                    <a:pt x="108788" y="491312"/>
                  </a:lnTo>
                  <a:lnTo>
                    <a:pt x="108839" y="46511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5275" y="755141"/>
              <a:ext cx="157876" cy="1010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7244" y="287147"/>
              <a:ext cx="66246" cy="7708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33665" y="458343"/>
            <a:ext cx="71675" cy="824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4532" y="73914"/>
            <a:ext cx="78771" cy="8839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714963" y="162432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17176" y="0"/>
                </a:moveTo>
                <a:lnTo>
                  <a:pt x="849" y="13868"/>
                </a:lnTo>
                <a:lnTo>
                  <a:pt x="0" y="33988"/>
                </a:lnTo>
                <a:lnTo>
                  <a:pt x="11676" y="50417"/>
                </a:lnTo>
                <a:lnTo>
                  <a:pt x="32924" y="53213"/>
                </a:lnTo>
                <a:lnTo>
                  <a:pt x="47912" y="39701"/>
                </a:lnTo>
                <a:lnTo>
                  <a:pt x="48339" y="19700"/>
                </a:lnTo>
                <a:lnTo>
                  <a:pt x="37121" y="3153"/>
                </a:lnTo>
                <a:lnTo>
                  <a:pt x="171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69771" y="119253"/>
            <a:ext cx="77057" cy="850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5544" y="839724"/>
            <a:ext cx="90351" cy="10096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13971" y="979805"/>
            <a:ext cx="68103" cy="7696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060560" y="1230757"/>
            <a:ext cx="53340" cy="41910"/>
          </a:xfrm>
          <a:custGeom>
            <a:avLst/>
            <a:gdLst/>
            <a:ahLst/>
            <a:cxnLst/>
            <a:rect l="l" t="t" r="r" b="b"/>
            <a:pathLst>
              <a:path w="53340" h="41909">
                <a:moveTo>
                  <a:pt x="33400" y="0"/>
                </a:moveTo>
                <a:lnTo>
                  <a:pt x="30988" y="762"/>
                </a:lnTo>
                <a:lnTo>
                  <a:pt x="11811" y="6476"/>
                </a:lnTo>
                <a:lnTo>
                  <a:pt x="7239" y="7746"/>
                </a:lnTo>
                <a:lnTo>
                  <a:pt x="3175" y="11937"/>
                </a:lnTo>
                <a:lnTo>
                  <a:pt x="1524" y="15239"/>
                </a:lnTo>
                <a:lnTo>
                  <a:pt x="0" y="18668"/>
                </a:lnTo>
                <a:lnTo>
                  <a:pt x="2286" y="26669"/>
                </a:lnTo>
                <a:lnTo>
                  <a:pt x="3937" y="31876"/>
                </a:lnTo>
                <a:lnTo>
                  <a:pt x="7874" y="36575"/>
                </a:lnTo>
                <a:lnTo>
                  <a:pt x="11049" y="38480"/>
                </a:lnTo>
                <a:lnTo>
                  <a:pt x="14224" y="40512"/>
                </a:lnTo>
                <a:lnTo>
                  <a:pt x="19685" y="41782"/>
                </a:lnTo>
                <a:lnTo>
                  <a:pt x="22098" y="41020"/>
                </a:lnTo>
                <a:lnTo>
                  <a:pt x="45974" y="34035"/>
                </a:lnTo>
                <a:lnTo>
                  <a:pt x="50038" y="29844"/>
                </a:lnTo>
                <a:lnTo>
                  <a:pt x="51562" y="26542"/>
                </a:lnTo>
                <a:lnTo>
                  <a:pt x="50800" y="23875"/>
                </a:lnTo>
                <a:lnTo>
                  <a:pt x="53213" y="23113"/>
                </a:lnTo>
                <a:lnTo>
                  <a:pt x="51689" y="17779"/>
                </a:lnTo>
                <a:lnTo>
                  <a:pt x="50800" y="15112"/>
                </a:lnTo>
                <a:lnTo>
                  <a:pt x="49275" y="9778"/>
                </a:lnTo>
                <a:lnTo>
                  <a:pt x="45339" y="5206"/>
                </a:lnTo>
                <a:lnTo>
                  <a:pt x="42164" y="3301"/>
                </a:lnTo>
                <a:lnTo>
                  <a:pt x="38989" y="1269"/>
                </a:lnTo>
                <a:lnTo>
                  <a:pt x="3340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53294" y="1721739"/>
            <a:ext cx="78771" cy="957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96514" y="1670685"/>
            <a:ext cx="84139" cy="7708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151765" y="1373632"/>
            <a:ext cx="59055" cy="66675"/>
          </a:xfrm>
          <a:custGeom>
            <a:avLst/>
            <a:gdLst/>
            <a:ahLst/>
            <a:cxnLst/>
            <a:rect l="l" t="t" r="r" b="b"/>
            <a:pathLst>
              <a:path w="59054" h="66675">
                <a:moveTo>
                  <a:pt x="18780" y="0"/>
                </a:moveTo>
                <a:lnTo>
                  <a:pt x="406" y="16736"/>
                </a:lnTo>
                <a:lnTo>
                  <a:pt x="0" y="41687"/>
                </a:lnTo>
                <a:lnTo>
                  <a:pt x="13904" y="62400"/>
                </a:lnTo>
                <a:lnTo>
                  <a:pt x="38465" y="66420"/>
                </a:lnTo>
                <a:lnTo>
                  <a:pt x="58177" y="49327"/>
                </a:lnTo>
                <a:lnTo>
                  <a:pt x="59007" y="24256"/>
                </a:lnTo>
                <a:lnTo>
                  <a:pt x="44644" y="3663"/>
                </a:lnTo>
                <a:lnTo>
                  <a:pt x="1878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58342" y="147828"/>
            <a:ext cx="82391" cy="9296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2097951" cy="218351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3140" y="5331713"/>
            <a:ext cx="8553450" cy="1526540"/>
            <a:chOff x="33140" y="5331713"/>
            <a:chExt cx="8553450" cy="1526540"/>
          </a:xfrm>
        </p:grpSpPr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636" y="5331713"/>
              <a:ext cx="7961769" cy="15262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140" y="6229170"/>
              <a:ext cx="1018540" cy="629285"/>
            </a:xfrm>
            <a:custGeom>
              <a:avLst/>
              <a:gdLst/>
              <a:ahLst/>
              <a:cxnLst/>
              <a:rect l="l" t="t" r="r" b="b"/>
              <a:pathLst>
                <a:path w="1018540" h="629284">
                  <a:moveTo>
                    <a:pt x="706538" y="187909"/>
                  </a:moveTo>
                  <a:lnTo>
                    <a:pt x="638022" y="187909"/>
                  </a:lnTo>
                  <a:lnTo>
                    <a:pt x="661898" y="194705"/>
                  </a:lnTo>
                  <a:lnTo>
                    <a:pt x="685435" y="207043"/>
                  </a:lnTo>
                  <a:lnTo>
                    <a:pt x="739623" y="250828"/>
                  </a:lnTo>
                  <a:lnTo>
                    <a:pt x="769328" y="282692"/>
                  </a:lnTo>
                  <a:lnTo>
                    <a:pt x="796756" y="317749"/>
                  </a:lnTo>
                  <a:lnTo>
                    <a:pt x="822229" y="355664"/>
                  </a:lnTo>
                  <a:lnTo>
                    <a:pt x="848901" y="398484"/>
                  </a:lnTo>
                  <a:lnTo>
                    <a:pt x="875431" y="441351"/>
                  </a:lnTo>
                  <a:lnTo>
                    <a:pt x="901818" y="484266"/>
                  </a:lnTo>
                  <a:lnTo>
                    <a:pt x="928064" y="527226"/>
                  </a:lnTo>
                  <a:lnTo>
                    <a:pt x="954167" y="570231"/>
                  </a:lnTo>
                  <a:lnTo>
                    <a:pt x="980126" y="613280"/>
                  </a:lnTo>
                  <a:lnTo>
                    <a:pt x="989441" y="628828"/>
                  </a:lnTo>
                  <a:lnTo>
                    <a:pt x="1018371" y="628828"/>
                  </a:lnTo>
                  <a:lnTo>
                    <a:pt x="998667" y="595803"/>
                  </a:lnTo>
                  <a:lnTo>
                    <a:pt x="971720" y="550948"/>
                  </a:lnTo>
                  <a:lnTo>
                    <a:pt x="944636" y="506219"/>
                  </a:lnTo>
                  <a:lnTo>
                    <a:pt x="917375" y="461602"/>
                  </a:lnTo>
                  <a:lnTo>
                    <a:pt x="889900" y="417082"/>
                  </a:lnTo>
                  <a:lnTo>
                    <a:pt x="862171" y="372644"/>
                  </a:lnTo>
                  <a:lnTo>
                    <a:pt x="836549" y="332601"/>
                  </a:lnTo>
                  <a:lnTo>
                    <a:pt x="809760" y="294696"/>
                  </a:lnTo>
                  <a:lnTo>
                    <a:pt x="781534" y="258742"/>
                  </a:lnTo>
                  <a:lnTo>
                    <a:pt x="751605" y="224550"/>
                  </a:lnTo>
                  <a:lnTo>
                    <a:pt x="723882" y="199180"/>
                  </a:lnTo>
                  <a:lnTo>
                    <a:pt x="706538" y="187909"/>
                  </a:lnTo>
                  <a:close/>
                </a:path>
                <a:path w="1018540" h="629284">
                  <a:moveTo>
                    <a:pt x="623004" y="157176"/>
                  </a:moveTo>
                  <a:lnTo>
                    <a:pt x="572620" y="185037"/>
                  </a:lnTo>
                  <a:lnTo>
                    <a:pt x="550119" y="234138"/>
                  </a:lnTo>
                  <a:lnTo>
                    <a:pt x="548714" y="275902"/>
                  </a:lnTo>
                  <a:lnTo>
                    <a:pt x="553442" y="318634"/>
                  </a:lnTo>
                  <a:lnTo>
                    <a:pt x="563544" y="360972"/>
                  </a:lnTo>
                  <a:lnTo>
                    <a:pt x="578262" y="401549"/>
                  </a:lnTo>
                  <a:lnTo>
                    <a:pt x="599675" y="450893"/>
                  </a:lnTo>
                  <a:lnTo>
                    <a:pt x="621843" y="499903"/>
                  </a:lnTo>
                  <a:lnTo>
                    <a:pt x="644571" y="548107"/>
                  </a:lnTo>
                  <a:lnTo>
                    <a:pt x="668078" y="595901"/>
                  </a:lnTo>
                  <a:lnTo>
                    <a:pt x="710512" y="628828"/>
                  </a:lnTo>
                  <a:lnTo>
                    <a:pt x="690438" y="591085"/>
                  </a:lnTo>
                  <a:lnTo>
                    <a:pt x="666565" y="544475"/>
                  </a:lnTo>
                  <a:lnTo>
                    <a:pt x="644381" y="499758"/>
                  </a:lnTo>
                  <a:lnTo>
                    <a:pt x="623544" y="453989"/>
                  </a:lnTo>
                  <a:lnTo>
                    <a:pt x="603861" y="406706"/>
                  </a:lnTo>
                  <a:lnTo>
                    <a:pt x="585400" y="358027"/>
                  </a:lnTo>
                  <a:lnTo>
                    <a:pt x="574698" y="315111"/>
                  </a:lnTo>
                  <a:lnTo>
                    <a:pt x="570053" y="270817"/>
                  </a:lnTo>
                  <a:lnTo>
                    <a:pt x="575479" y="230584"/>
                  </a:lnTo>
                  <a:lnTo>
                    <a:pt x="601211" y="194374"/>
                  </a:lnTo>
                  <a:lnTo>
                    <a:pt x="638022" y="187909"/>
                  </a:lnTo>
                  <a:lnTo>
                    <a:pt x="706538" y="187909"/>
                  </a:lnTo>
                  <a:lnTo>
                    <a:pt x="693802" y="179633"/>
                  </a:lnTo>
                  <a:lnTo>
                    <a:pt x="662106" y="165739"/>
                  </a:lnTo>
                  <a:lnTo>
                    <a:pt x="629532" y="157328"/>
                  </a:lnTo>
                  <a:lnTo>
                    <a:pt x="623004" y="157176"/>
                  </a:lnTo>
                  <a:close/>
                </a:path>
                <a:path w="1018540" h="629284">
                  <a:moveTo>
                    <a:pt x="192678" y="30370"/>
                  </a:moveTo>
                  <a:lnTo>
                    <a:pt x="124229" y="30370"/>
                  </a:lnTo>
                  <a:lnTo>
                    <a:pt x="136607" y="32127"/>
                  </a:lnTo>
                  <a:lnTo>
                    <a:pt x="149104" y="35955"/>
                  </a:lnTo>
                  <a:lnTo>
                    <a:pt x="206038" y="78393"/>
                  </a:lnTo>
                  <a:lnTo>
                    <a:pt x="252952" y="136043"/>
                  </a:lnTo>
                  <a:lnTo>
                    <a:pt x="277565" y="173662"/>
                  </a:lnTo>
                  <a:lnTo>
                    <a:pt x="300528" y="212505"/>
                  </a:lnTo>
                  <a:lnTo>
                    <a:pt x="322159" y="252227"/>
                  </a:lnTo>
                  <a:lnTo>
                    <a:pt x="342779" y="292482"/>
                  </a:lnTo>
                  <a:lnTo>
                    <a:pt x="453879" y="512677"/>
                  </a:lnTo>
                  <a:lnTo>
                    <a:pt x="513647" y="628828"/>
                  </a:lnTo>
                  <a:lnTo>
                    <a:pt x="543302" y="628828"/>
                  </a:lnTo>
                  <a:lnTo>
                    <a:pt x="494506" y="532264"/>
                  </a:lnTo>
                  <a:lnTo>
                    <a:pt x="472516" y="488205"/>
                  </a:lnTo>
                  <a:lnTo>
                    <a:pt x="450219" y="444201"/>
                  </a:lnTo>
                  <a:lnTo>
                    <a:pt x="405475" y="356176"/>
                  </a:lnTo>
                  <a:lnTo>
                    <a:pt x="383419" y="312065"/>
                  </a:lnTo>
                  <a:lnTo>
                    <a:pt x="361488" y="266771"/>
                  </a:lnTo>
                  <a:lnTo>
                    <a:pt x="338763" y="222992"/>
                  </a:lnTo>
                  <a:lnTo>
                    <a:pt x="314689" y="180097"/>
                  </a:lnTo>
                  <a:lnTo>
                    <a:pt x="288715" y="137453"/>
                  </a:lnTo>
                  <a:lnTo>
                    <a:pt x="256120" y="92326"/>
                  </a:lnTo>
                  <a:lnTo>
                    <a:pt x="218678" y="50967"/>
                  </a:lnTo>
                  <a:lnTo>
                    <a:pt x="192678" y="30370"/>
                  </a:lnTo>
                  <a:close/>
                </a:path>
                <a:path w="1018540" h="629284">
                  <a:moveTo>
                    <a:pt x="134418" y="0"/>
                  </a:moveTo>
                  <a:lnTo>
                    <a:pt x="90182" y="610"/>
                  </a:lnTo>
                  <a:lnTo>
                    <a:pt x="49491" y="23995"/>
                  </a:lnTo>
                  <a:lnTo>
                    <a:pt x="12050" y="83731"/>
                  </a:lnTo>
                  <a:lnTo>
                    <a:pt x="3453" y="122315"/>
                  </a:lnTo>
                  <a:lnTo>
                    <a:pt x="0" y="168846"/>
                  </a:lnTo>
                  <a:lnTo>
                    <a:pt x="2714" y="216596"/>
                  </a:lnTo>
                  <a:lnTo>
                    <a:pt x="11644" y="264247"/>
                  </a:lnTo>
                  <a:lnTo>
                    <a:pt x="26840" y="310478"/>
                  </a:lnTo>
                  <a:lnTo>
                    <a:pt x="46398" y="353525"/>
                  </a:lnTo>
                  <a:lnTo>
                    <a:pt x="66898" y="396033"/>
                  </a:lnTo>
                  <a:lnTo>
                    <a:pt x="88379" y="437738"/>
                  </a:lnTo>
                  <a:lnTo>
                    <a:pt x="110883" y="478376"/>
                  </a:lnTo>
                  <a:lnTo>
                    <a:pt x="134448" y="517682"/>
                  </a:lnTo>
                  <a:lnTo>
                    <a:pt x="198104" y="628828"/>
                  </a:lnTo>
                  <a:lnTo>
                    <a:pt x="230113" y="628828"/>
                  </a:lnTo>
                  <a:lnTo>
                    <a:pt x="211573" y="595935"/>
                  </a:lnTo>
                  <a:lnTo>
                    <a:pt x="187044" y="552830"/>
                  </a:lnTo>
                  <a:lnTo>
                    <a:pt x="162335" y="509825"/>
                  </a:lnTo>
                  <a:lnTo>
                    <a:pt x="137445" y="466916"/>
                  </a:lnTo>
                  <a:lnTo>
                    <a:pt x="115759" y="428642"/>
                  </a:lnTo>
                  <a:lnTo>
                    <a:pt x="93648" y="388084"/>
                  </a:lnTo>
                  <a:lnTo>
                    <a:pt x="72518" y="345755"/>
                  </a:lnTo>
                  <a:lnTo>
                    <a:pt x="53775" y="302168"/>
                  </a:lnTo>
                  <a:lnTo>
                    <a:pt x="38825" y="257836"/>
                  </a:lnTo>
                  <a:lnTo>
                    <a:pt x="29076" y="213271"/>
                  </a:lnTo>
                  <a:lnTo>
                    <a:pt x="25933" y="168987"/>
                  </a:lnTo>
                  <a:lnTo>
                    <a:pt x="30802" y="125497"/>
                  </a:lnTo>
                  <a:lnTo>
                    <a:pt x="45091" y="83313"/>
                  </a:lnTo>
                  <a:lnTo>
                    <a:pt x="68363" y="50415"/>
                  </a:lnTo>
                  <a:lnTo>
                    <a:pt x="112098" y="30607"/>
                  </a:lnTo>
                  <a:lnTo>
                    <a:pt x="124229" y="30370"/>
                  </a:lnTo>
                  <a:lnTo>
                    <a:pt x="192678" y="30370"/>
                  </a:lnTo>
                  <a:lnTo>
                    <a:pt x="177680" y="18489"/>
                  </a:lnTo>
                  <a:lnTo>
                    <a:pt x="134418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2113688" y="0"/>
            <a:ext cx="3273425" cy="977900"/>
          </a:xfrm>
          <a:custGeom>
            <a:avLst/>
            <a:gdLst/>
            <a:ahLst/>
            <a:cxnLst/>
            <a:rect l="l" t="t" r="r" b="b"/>
            <a:pathLst>
              <a:path w="3273425" h="977900">
                <a:moveTo>
                  <a:pt x="1346610" y="0"/>
                </a:moveTo>
                <a:lnTo>
                  <a:pt x="1266426" y="0"/>
                </a:lnTo>
                <a:lnTo>
                  <a:pt x="1283155" y="7956"/>
                </a:lnTo>
                <a:lnTo>
                  <a:pt x="1372956" y="49518"/>
                </a:lnTo>
                <a:lnTo>
                  <a:pt x="1463266" y="89789"/>
                </a:lnTo>
                <a:lnTo>
                  <a:pt x="1328780" y="173132"/>
                </a:lnTo>
                <a:lnTo>
                  <a:pt x="1023906" y="362896"/>
                </a:lnTo>
                <a:lnTo>
                  <a:pt x="823811" y="485676"/>
                </a:lnTo>
                <a:lnTo>
                  <a:pt x="721992" y="546963"/>
                </a:lnTo>
                <a:lnTo>
                  <a:pt x="590628" y="624321"/>
                </a:lnTo>
                <a:lnTo>
                  <a:pt x="458934" y="699521"/>
                </a:lnTo>
                <a:lnTo>
                  <a:pt x="370922" y="748230"/>
                </a:lnTo>
                <a:lnTo>
                  <a:pt x="282716" y="795642"/>
                </a:lnTo>
                <a:lnTo>
                  <a:pt x="194295" y="841623"/>
                </a:lnTo>
                <a:lnTo>
                  <a:pt x="105642" y="886037"/>
                </a:lnTo>
                <a:lnTo>
                  <a:pt x="61221" y="907615"/>
                </a:lnTo>
                <a:lnTo>
                  <a:pt x="8989" y="932434"/>
                </a:lnTo>
                <a:lnTo>
                  <a:pt x="4163" y="939419"/>
                </a:lnTo>
                <a:lnTo>
                  <a:pt x="1750" y="947038"/>
                </a:lnTo>
                <a:lnTo>
                  <a:pt x="0" y="959994"/>
                </a:lnTo>
                <a:lnTo>
                  <a:pt x="2702" y="971153"/>
                </a:lnTo>
                <a:lnTo>
                  <a:pt x="9501" y="977524"/>
                </a:lnTo>
                <a:lnTo>
                  <a:pt x="20038" y="976122"/>
                </a:lnTo>
                <a:lnTo>
                  <a:pt x="65043" y="954869"/>
                </a:lnTo>
                <a:lnTo>
                  <a:pt x="109969" y="933170"/>
                </a:lnTo>
                <a:lnTo>
                  <a:pt x="154820" y="911042"/>
                </a:lnTo>
                <a:lnTo>
                  <a:pt x="244305" y="865568"/>
                </a:lnTo>
                <a:lnTo>
                  <a:pt x="333514" y="818581"/>
                </a:lnTo>
                <a:lnTo>
                  <a:pt x="422465" y="770218"/>
                </a:lnTo>
                <a:lnTo>
                  <a:pt x="511178" y="720613"/>
                </a:lnTo>
                <a:lnTo>
                  <a:pt x="643841" y="644177"/>
                </a:lnTo>
                <a:lnTo>
                  <a:pt x="820059" y="539185"/>
                </a:lnTo>
                <a:lnTo>
                  <a:pt x="907971" y="485648"/>
                </a:lnTo>
                <a:lnTo>
                  <a:pt x="1106790" y="362823"/>
                </a:lnTo>
                <a:lnTo>
                  <a:pt x="1411055" y="173069"/>
                </a:lnTo>
                <a:lnTo>
                  <a:pt x="1511653" y="110744"/>
                </a:lnTo>
                <a:lnTo>
                  <a:pt x="1598307" y="110744"/>
                </a:lnTo>
                <a:lnTo>
                  <a:pt x="1546832" y="89026"/>
                </a:lnTo>
                <a:lnTo>
                  <a:pt x="1580992" y="68072"/>
                </a:lnTo>
                <a:lnTo>
                  <a:pt x="1498318" y="68072"/>
                </a:lnTo>
                <a:lnTo>
                  <a:pt x="1407362" y="27776"/>
                </a:lnTo>
                <a:lnTo>
                  <a:pt x="1346610" y="0"/>
                </a:lnTo>
                <a:close/>
              </a:path>
              <a:path w="3273425" h="977900">
                <a:moveTo>
                  <a:pt x="1598307" y="110744"/>
                </a:moveTo>
                <a:lnTo>
                  <a:pt x="1511653" y="110744"/>
                </a:lnTo>
                <a:lnTo>
                  <a:pt x="1560076" y="131254"/>
                </a:lnTo>
                <a:lnTo>
                  <a:pt x="1657314" y="171191"/>
                </a:lnTo>
                <a:lnTo>
                  <a:pt x="1755076" y="209676"/>
                </a:lnTo>
                <a:lnTo>
                  <a:pt x="1853360" y="246705"/>
                </a:lnTo>
                <a:lnTo>
                  <a:pt x="1952168" y="282272"/>
                </a:lnTo>
                <a:lnTo>
                  <a:pt x="2051498" y="316370"/>
                </a:lnTo>
                <a:lnTo>
                  <a:pt x="2151352" y="348996"/>
                </a:lnTo>
                <a:lnTo>
                  <a:pt x="2248345" y="379045"/>
                </a:lnTo>
                <a:lnTo>
                  <a:pt x="2346046" y="407759"/>
                </a:lnTo>
                <a:lnTo>
                  <a:pt x="2444399" y="435114"/>
                </a:lnTo>
                <a:lnTo>
                  <a:pt x="2543349" y="461085"/>
                </a:lnTo>
                <a:lnTo>
                  <a:pt x="2642842" y="485648"/>
                </a:lnTo>
                <a:lnTo>
                  <a:pt x="2683936" y="494323"/>
                </a:lnTo>
                <a:lnTo>
                  <a:pt x="2726138" y="498189"/>
                </a:lnTo>
                <a:lnTo>
                  <a:pt x="2769268" y="492863"/>
                </a:lnTo>
                <a:lnTo>
                  <a:pt x="2813149" y="473963"/>
                </a:lnTo>
                <a:lnTo>
                  <a:pt x="2822900" y="467105"/>
                </a:lnTo>
                <a:lnTo>
                  <a:pt x="2729710" y="467105"/>
                </a:lnTo>
                <a:lnTo>
                  <a:pt x="2683601" y="464435"/>
                </a:lnTo>
                <a:lnTo>
                  <a:pt x="2637717" y="455712"/>
                </a:lnTo>
                <a:lnTo>
                  <a:pt x="2592193" y="443295"/>
                </a:lnTo>
                <a:lnTo>
                  <a:pt x="2547163" y="429542"/>
                </a:lnTo>
                <a:lnTo>
                  <a:pt x="2502761" y="416813"/>
                </a:lnTo>
                <a:lnTo>
                  <a:pt x="2406064" y="390428"/>
                </a:lnTo>
                <a:lnTo>
                  <a:pt x="2261461" y="348869"/>
                </a:lnTo>
                <a:lnTo>
                  <a:pt x="2166517" y="319189"/>
                </a:lnTo>
                <a:lnTo>
                  <a:pt x="2072219" y="288248"/>
                </a:lnTo>
                <a:lnTo>
                  <a:pt x="1978390" y="256093"/>
                </a:lnTo>
                <a:lnTo>
                  <a:pt x="1838140" y="205694"/>
                </a:lnTo>
                <a:lnTo>
                  <a:pt x="1791434" y="188341"/>
                </a:lnTo>
                <a:lnTo>
                  <a:pt x="1693227" y="149670"/>
                </a:lnTo>
                <a:lnTo>
                  <a:pt x="1598307" y="110744"/>
                </a:lnTo>
                <a:close/>
              </a:path>
              <a:path w="3273425" h="977900">
                <a:moveTo>
                  <a:pt x="2515066" y="0"/>
                </a:moveTo>
                <a:lnTo>
                  <a:pt x="2483499" y="0"/>
                </a:lnTo>
                <a:lnTo>
                  <a:pt x="2509933" y="38428"/>
                </a:lnTo>
                <a:lnTo>
                  <a:pt x="2542210" y="75361"/>
                </a:lnTo>
                <a:lnTo>
                  <a:pt x="2577181" y="108433"/>
                </a:lnTo>
                <a:lnTo>
                  <a:pt x="2613890" y="138462"/>
                </a:lnTo>
                <a:lnTo>
                  <a:pt x="2651378" y="166264"/>
                </a:lnTo>
                <a:lnTo>
                  <a:pt x="2688689" y="192658"/>
                </a:lnTo>
                <a:lnTo>
                  <a:pt x="2762095" y="241744"/>
                </a:lnTo>
                <a:lnTo>
                  <a:pt x="2797738" y="268668"/>
                </a:lnTo>
                <a:lnTo>
                  <a:pt x="2830548" y="299211"/>
                </a:lnTo>
                <a:lnTo>
                  <a:pt x="2844135" y="319403"/>
                </a:lnTo>
                <a:lnTo>
                  <a:pt x="2853138" y="343392"/>
                </a:lnTo>
                <a:lnTo>
                  <a:pt x="2856212" y="369452"/>
                </a:lnTo>
                <a:lnTo>
                  <a:pt x="2852011" y="395859"/>
                </a:lnTo>
                <a:lnTo>
                  <a:pt x="2825214" y="435990"/>
                </a:lnTo>
                <a:lnTo>
                  <a:pt x="2777652" y="459882"/>
                </a:lnTo>
                <a:lnTo>
                  <a:pt x="2729710" y="467105"/>
                </a:lnTo>
                <a:lnTo>
                  <a:pt x="2822900" y="467105"/>
                </a:lnTo>
                <a:lnTo>
                  <a:pt x="2864066" y="422189"/>
                </a:lnTo>
                <a:lnTo>
                  <a:pt x="2879347" y="375237"/>
                </a:lnTo>
                <a:lnTo>
                  <a:pt x="2880267" y="360620"/>
                </a:lnTo>
                <a:lnTo>
                  <a:pt x="2880078" y="350139"/>
                </a:lnTo>
                <a:lnTo>
                  <a:pt x="2868340" y="306018"/>
                </a:lnTo>
                <a:lnTo>
                  <a:pt x="2844184" y="272542"/>
                </a:lnTo>
                <a:lnTo>
                  <a:pt x="2813909" y="246590"/>
                </a:lnTo>
                <a:lnTo>
                  <a:pt x="2783812" y="225044"/>
                </a:lnTo>
                <a:lnTo>
                  <a:pt x="2746434" y="197703"/>
                </a:lnTo>
                <a:lnTo>
                  <a:pt x="2670440" y="145069"/>
                </a:lnTo>
                <a:lnTo>
                  <a:pt x="2633063" y="117728"/>
                </a:lnTo>
                <a:lnTo>
                  <a:pt x="2599342" y="90127"/>
                </a:lnTo>
                <a:lnTo>
                  <a:pt x="2566441" y="60009"/>
                </a:lnTo>
                <a:lnTo>
                  <a:pt x="2535455" y="26822"/>
                </a:lnTo>
                <a:lnTo>
                  <a:pt x="2515066" y="0"/>
                </a:lnTo>
                <a:close/>
              </a:path>
              <a:path w="3273425" h="977900">
                <a:moveTo>
                  <a:pt x="2820673" y="0"/>
                </a:moveTo>
                <a:lnTo>
                  <a:pt x="2773874" y="0"/>
                </a:lnTo>
                <a:lnTo>
                  <a:pt x="2914368" y="88519"/>
                </a:lnTo>
                <a:lnTo>
                  <a:pt x="2959419" y="117943"/>
                </a:lnTo>
                <a:lnTo>
                  <a:pt x="3004744" y="148653"/>
                </a:lnTo>
                <a:lnTo>
                  <a:pt x="3051046" y="177172"/>
                </a:lnTo>
                <a:lnTo>
                  <a:pt x="3099026" y="200025"/>
                </a:lnTo>
                <a:lnTo>
                  <a:pt x="3160462" y="212217"/>
                </a:lnTo>
                <a:lnTo>
                  <a:pt x="3193145" y="208097"/>
                </a:lnTo>
                <a:lnTo>
                  <a:pt x="3224756" y="193928"/>
                </a:lnTo>
                <a:lnTo>
                  <a:pt x="3235689" y="185737"/>
                </a:lnTo>
                <a:lnTo>
                  <a:pt x="3140694" y="185737"/>
                </a:lnTo>
                <a:lnTo>
                  <a:pt x="3100454" y="173069"/>
                </a:lnTo>
                <a:lnTo>
                  <a:pt x="3062358" y="152828"/>
                </a:lnTo>
                <a:lnTo>
                  <a:pt x="3024858" y="130301"/>
                </a:lnTo>
                <a:lnTo>
                  <a:pt x="2833088" y="7747"/>
                </a:lnTo>
                <a:lnTo>
                  <a:pt x="2820673" y="0"/>
                </a:lnTo>
                <a:close/>
              </a:path>
              <a:path w="3273425" h="977900">
                <a:moveTo>
                  <a:pt x="3198519" y="0"/>
                </a:moveTo>
                <a:lnTo>
                  <a:pt x="3167465" y="0"/>
                </a:lnTo>
                <a:lnTo>
                  <a:pt x="3189362" y="21173"/>
                </a:lnTo>
                <a:lnTo>
                  <a:pt x="3217517" y="53213"/>
                </a:lnTo>
                <a:lnTo>
                  <a:pt x="3229780" y="69961"/>
                </a:lnTo>
                <a:lnTo>
                  <a:pt x="3243425" y="90709"/>
                </a:lnTo>
                <a:lnTo>
                  <a:pt x="3252878" y="113506"/>
                </a:lnTo>
                <a:lnTo>
                  <a:pt x="3252569" y="136398"/>
                </a:lnTo>
                <a:lnTo>
                  <a:pt x="3252061" y="137795"/>
                </a:lnTo>
                <a:lnTo>
                  <a:pt x="3251553" y="139319"/>
                </a:lnTo>
                <a:lnTo>
                  <a:pt x="3220850" y="173132"/>
                </a:lnTo>
                <a:lnTo>
                  <a:pt x="3184624" y="185547"/>
                </a:lnTo>
                <a:lnTo>
                  <a:pt x="3140694" y="185737"/>
                </a:lnTo>
                <a:lnTo>
                  <a:pt x="3235689" y="185737"/>
                </a:lnTo>
                <a:lnTo>
                  <a:pt x="3262207" y="154120"/>
                </a:lnTo>
                <a:lnTo>
                  <a:pt x="3273033" y="116712"/>
                </a:lnTo>
                <a:lnTo>
                  <a:pt x="3272037" y="107382"/>
                </a:lnTo>
                <a:lnTo>
                  <a:pt x="3268952" y="98171"/>
                </a:lnTo>
                <a:lnTo>
                  <a:pt x="3245350" y="58189"/>
                </a:lnTo>
                <a:lnTo>
                  <a:pt x="3218914" y="22066"/>
                </a:lnTo>
                <a:lnTo>
                  <a:pt x="3198519" y="0"/>
                </a:lnTo>
                <a:close/>
              </a:path>
              <a:path w="3273425" h="977900">
                <a:moveTo>
                  <a:pt x="1692960" y="0"/>
                </a:moveTo>
                <a:lnTo>
                  <a:pt x="1609990" y="0"/>
                </a:lnTo>
                <a:lnTo>
                  <a:pt x="1498318" y="68072"/>
                </a:lnTo>
                <a:lnTo>
                  <a:pt x="1580992" y="68072"/>
                </a:lnTo>
                <a:lnTo>
                  <a:pt x="1692960" y="0"/>
                </a:lnTo>
                <a:close/>
              </a:path>
            </a:pathLst>
          </a:custGeom>
          <a:solidFill>
            <a:srgbClr val="1C5F6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4139184" y="350520"/>
            <a:ext cx="5005070" cy="6507480"/>
            <a:chOff x="4139184" y="350520"/>
            <a:chExt cx="5005070" cy="6507480"/>
          </a:xfrm>
        </p:grpSpPr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9184" y="3142486"/>
              <a:ext cx="5004815" cy="37155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49496" y="350520"/>
              <a:ext cx="4672584" cy="3727704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52272" y="234695"/>
            <a:ext cx="8181340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280"/>
              </a:spcBef>
            </a:pPr>
            <a:r>
              <a:rPr sz="3200" spc="-25" dirty="0">
                <a:solidFill>
                  <a:srgbClr val="000000"/>
                </a:solidFill>
              </a:rPr>
              <a:t>Средства</a:t>
            </a:r>
            <a:r>
              <a:rPr sz="3200" spc="5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реализации</a:t>
            </a:r>
            <a:r>
              <a:rPr sz="3200" spc="-5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серверной</a:t>
            </a:r>
            <a:r>
              <a:rPr sz="3200" spc="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части</a:t>
            </a:r>
            <a:endParaRPr sz="3200" dirty="0"/>
          </a:p>
        </p:txBody>
      </p:sp>
      <p:sp>
        <p:nvSpPr>
          <p:cNvPr id="38" name="Номер слайда 37">
            <a:extLst>
              <a:ext uri="{FF2B5EF4-FFF2-40B4-BE49-F238E27FC236}">
                <a16:creationId xmlns:a16="http://schemas.microsoft.com/office/drawing/2014/main" id="{39BFCB1A-3490-5239-926F-06ECAAA37F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5</a:t>
            </a:fld>
            <a:endParaRPr lang="ru-RU" dirty="0"/>
          </a:p>
        </p:txBody>
      </p:sp>
      <p:sp>
        <p:nvSpPr>
          <p:cNvPr id="31" name="object 31"/>
          <p:cNvSpPr txBox="1"/>
          <p:nvPr/>
        </p:nvSpPr>
        <p:spPr>
          <a:xfrm>
            <a:off x="106679" y="2212848"/>
            <a:ext cx="3313429" cy="304800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436245" indent="-344805">
              <a:lnSpc>
                <a:spcPct val="100000"/>
              </a:lnSpc>
              <a:spcBef>
                <a:spcPts val="5"/>
              </a:spcBef>
              <a:buChar char="•"/>
              <a:tabLst>
                <a:tab pos="436245" algn="l"/>
                <a:tab pos="436880" algn="l"/>
              </a:tabLst>
            </a:pPr>
            <a:r>
              <a:rPr sz="24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Фреймворк</a:t>
            </a:r>
            <a:r>
              <a:rPr sz="2400" spc="-4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Spring.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436245" indent="-344805">
              <a:lnSpc>
                <a:spcPct val="100000"/>
              </a:lnSpc>
              <a:spcBef>
                <a:spcPts val="2360"/>
              </a:spcBef>
              <a:buChar char="•"/>
              <a:tabLst>
                <a:tab pos="436245" algn="l"/>
                <a:tab pos="436880" algn="l"/>
              </a:tabLst>
            </a:pPr>
            <a:r>
              <a:rPr sz="2400" spc="-80" dirty="0">
                <a:solidFill>
                  <a:srgbClr val="434343"/>
                </a:solidFill>
                <a:latin typeface="Microsoft Sans Serif"/>
                <a:cs typeface="Microsoft Sans Serif"/>
              </a:rPr>
              <a:t>СУБД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MySQL.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321808" y="1027175"/>
            <a:ext cx="2727960" cy="5633085"/>
            <a:chOff x="5321808" y="1027175"/>
            <a:chExt cx="2727960" cy="5633085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46192" y="1051559"/>
              <a:ext cx="2670048" cy="275539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4000" y="1039367"/>
              <a:ext cx="2694940" cy="2780030"/>
            </a:xfrm>
            <a:custGeom>
              <a:avLst/>
              <a:gdLst/>
              <a:ahLst/>
              <a:cxnLst/>
              <a:rect l="l" t="t" r="r" b="b"/>
              <a:pathLst>
                <a:path w="2694940" h="2780029">
                  <a:moveTo>
                    <a:pt x="0" y="2779775"/>
                  </a:moveTo>
                  <a:lnTo>
                    <a:pt x="2694431" y="2779775"/>
                  </a:lnTo>
                  <a:lnTo>
                    <a:pt x="2694431" y="0"/>
                  </a:lnTo>
                  <a:lnTo>
                    <a:pt x="0" y="0"/>
                  </a:lnTo>
                  <a:lnTo>
                    <a:pt x="0" y="2779775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6192" y="3956303"/>
              <a:ext cx="2679191" cy="267919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34000" y="3944111"/>
              <a:ext cx="2703830" cy="2703830"/>
            </a:xfrm>
            <a:custGeom>
              <a:avLst/>
              <a:gdLst/>
              <a:ahLst/>
              <a:cxnLst/>
              <a:rect l="l" t="t" r="r" b="b"/>
              <a:pathLst>
                <a:path w="2703829" h="2703829">
                  <a:moveTo>
                    <a:pt x="0" y="2703576"/>
                  </a:moveTo>
                  <a:lnTo>
                    <a:pt x="2703576" y="2703576"/>
                  </a:lnTo>
                  <a:lnTo>
                    <a:pt x="2703576" y="0"/>
                  </a:lnTo>
                  <a:lnTo>
                    <a:pt x="0" y="0"/>
                  </a:lnTo>
                  <a:lnTo>
                    <a:pt x="0" y="2703576"/>
                  </a:lnTo>
                  <a:close/>
                </a:path>
              </a:pathLst>
            </a:custGeom>
            <a:ln w="24384">
              <a:solidFill>
                <a:srgbClr val="9FC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609909"/>
            <a:ext cx="1645285" cy="2248535"/>
            <a:chOff x="0" y="4609909"/>
            <a:chExt cx="1645285" cy="22485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09909"/>
              <a:ext cx="1645030" cy="224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869" y="6672568"/>
              <a:ext cx="108015" cy="132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4980" y="5848616"/>
              <a:ext cx="752475" cy="978535"/>
            </a:xfrm>
            <a:custGeom>
              <a:avLst/>
              <a:gdLst/>
              <a:ahLst/>
              <a:cxnLst/>
              <a:rect l="l" t="t" r="r" b="b"/>
              <a:pathLst>
                <a:path w="752475" h="978534">
                  <a:moveTo>
                    <a:pt x="118008" y="77965"/>
                  </a:moveTo>
                  <a:lnTo>
                    <a:pt x="115290" y="46075"/>
                  </a:lnTo>
                  <a:lnTo>
                    <a:pt x="100241" y="17830"/>
                  </a:lnTo>
                  <a:lnTo>
                    <a:pt x="74930" y="152"/>
                  </a:lnTo>
                  <a:lnTo>
                    <a:pt x="41402" y="0"/>
                  </a:lnTo>
                  <a:lnTo>
                    <a:pt x="12280" y="18669"/>
                  </a:lnTo>
                  <a:lnTo>
                    <a:pt x="0" y="47447"/>
                  </a:lnTo>
                  <a:lnTo>
                    <a:pt x="2514" y="79400"/>
                  </a:lnTo>
                  <a:lnTo>
                    <a:pt x="17767" y="107594"/>
                  </a:lnTo>
                  <a:lnTo>
                    <a:pt x="43713" y="125069"/>
                  </a:lnTo>
                  <a:lnTo>
                    <a:pt x="78308" y="124904"/>
                  </a:lnTo>
                  <a:lnTo>
                    <a:pt x="106362" y="106553"/>
                  </a:lnTo>
                  <a:lnTo>
                    <a:pt x="118008" y="77965"/>
                  </a:lnTo>
                  <a:close/>
                </a:path>
                <a:path w="752475" h="978534">
                  <a:moveTo>
                    <a:pt x="165023" y="282384"/>
                  </a:moveTo>
                  <a:lnTo>
                    <a:pt x="155930" y="268147"/>
                  </a:lnTo>
                  <a:lnTo>
                    <a:pt x="139738" y="262839"/>
                  </a:lnTo>
                  <a:lnTo>
                    <a:pt x="127749" y="276479"/>
                  </a:lnTo>
                  <a:lnTo>
                    <a:pt x="127431" y="293484"/>
                  </a:lnTo>
                  <a:lnTo>
                    <a:pt x="136804" y="307124"/>
                  </a:lnTo>
                  <a:lnTo>
                    <a:pt x="153873" y="310629"/>
                  </a:lnTo>
                  <a:lnTo>
                    <a:pt x="164998" y="298792"/>
                  </a:lnTo>
                  <a:lnTo>
                    <a:pt x="165023" y="282384"/>
                  </a:lnTo>
                  <a:close/>
                </a:path>
                <a:path w="752475" h="978534">
                  <a:moveTo>
                    <a:pt x="327037" y="233400"/>
                  </a:moveTo>
                  <a:lnTo>
                    <a:pt x="321868" y="225780"/>
                  </a:lnTo>
                  <a:lnTo>
                    <a:pt x="312343" y="223253"/>
                  </a:lnTo>
                  <a:lnTo>
                    <a:pt x="305714" y="230555"/>
                  </a:lnTo>
                  <a:lnTo>
                    <a:pt x="305511" y="239763"/>
                  </a:lnTo>
                  <a:lnTo>
                    <a:pt x="310692" y="247370"/>
                  </a:lnTo>
                  <a:lnTo>
                    <a:pt x="320217" y="249897"/>
                  </a:lnTo>
                  <a:lnTo>
                    <a:pt x="326834" y="242608"/>
                  </a:lnTo>
                  <a:lnTo>
                    <a:pt x="327037" y="233400"/>
                  </a:lnTo>
                  <a:close/>
                </a:path>
                <a:path w="752475" h="978534">
                  <a:moveTo>
                    <a:pt x="410781" y="494753"/>
                  </a:moveTo>
                  <a:lnTo>
                    <a:pt x="401345" y="462788"/>
                  </a:lnTo>
                  <a:lnTo>
                    <a:pt x="402945" y="459422"/>
                  </a:lnTo>
                  <a:lnTo>
                    <a:pt x="402361" y="457466"/>
                  </a:lnTo>
                  <a:lnTo>
                    <a:pt x="402158" y="456755"/>
                  </a:lnTo>
                  <a:lnTo>
                    <a:pt x="399770" y="457466"/>
                  </a:lnTo>
                  <a:lnTo>
                    <a:pt x="398233" y="452272"/>
                  </a:lnTo>
                  <a:lnTo>
                    <a:pt x="395058" y="450316"/>
                  </a:lnTo>
                  <a:lnTo>
                    <a:pt x="389483" y="449072"/>
                  </a:lnTo>
                  <a:lnTo>
                    <a:pt x="386308" y="447116"/>
                  </a:lnTo>
                  <a:lnTo>
                    <a:pt x="376732" y="449948"/>
                  </a:lnTo>
                  <a:lnTo>
                    <a:pt x="372732" y="454025"/>
                  </a:lnTo>
                  <a:lnTo>
                    <a:pt x="371132" y="457390"/>
                  </a:lnTo>
                  <a:lnTo>
                    <a:pt x="370306" y="463423"/>
                  </a:lnTo>
                  <a:lnTo>
                    <a:pt x="368668" y="466661"/>
                  </a:lnTo>
                  <a:lnTo>
                    <a:pt x="370243" y="471982"/>
                  </a:lnTo>
                  <a:lnTo>
                    <a:pt x="367969" y="472655"/>
                  </a:lnTo>
                  <a:lnTo>
                    <a:pt x="371906" y="485965"/>
                  </a:lnTo>
                  <a:lnTo>
                    <a:pt x="371894" y="494753"/>
                  </a:lnTo>
                  <a:lnTo>
                    <a:pt x="373443" y="499999"/>
                  </a:lnTo>
                  <a:lnTo>
                    <a:pt x="376631" y="501954"/>
                  </a:lnTo>
                  <a:lnTo>
                    <a:pt x="377418" y="504609"/>
                  </a:lnTo>
                  <a:lnTo>
                    <a:pt x="380466" y="506603"/>
                  </a:lnTo>
                  <a:lnTo>
                    <a:pt x="386829" y="510514"/>
                  </a:lnTo>
                  <a:lnTo>
                    <a:pt x="390855" y="509333"/>
                  </a:lnTo>
                  <a:lnTo>
                    <a:pt x="392823" y="509968"/>
                  </a:lnTo>
                  <a:lnTo>
                    <a:pt x="394957" y="509333"/>
                  </a:lnTo>
                  <a:lnTo>
                    <a:pt x="395224" y="509257"/>
                  </a:lnTo>
                  <a:lnTo>
                    <a:pt x="395897" y="508762"/>
                  </a:lnTo>
                  <a:lnTo>
                    <a:pt x="396405" y="507695"/>
                  </a:lnTo>
                  <a:lnTo>
                    <a:pt x="405968" y="504863"/>
                  </a:lnTo>
                  <a:lnTo>
                    <a:pt x="410781" y="494753"/>
                  </a:lnTo>
                  <a:close/>
                </a:path>
                <a:path w="752475" h="978534">
                  <a:moveTo>
                    <a:pt x="596773" y="770636"/>
                  </a:moveTo>
                  <a:lnTo>
                    <a:pt x="587260" y="756526"/>
                  </a:lnTo>
                  <a:lnTo>
                    <a:pt x="570445" y="753795"/>
                  </a:lnTo>
                  <a:lnTo>
                    <a:pt x="557733" y="765251"/>
                  </a:lnTo>
                  <a:lnTo>
                    <a:pt x="557390" y="782269"/>
                  </a:lnTo>
                  <a:lnTo>
                    <a:pt x="566928" y="796378"/>
                  </a:lnTo>
                  <a:lnTo>
                    <a:pt x="583831" y="799071"/>
                  </a:lnTo>
                  <a:lnTo>
                    <a:pt x="596468" y="787654"/>
                  </a:lnTo>
                  <a:lnTo>
                    <a:pt x="596773" y="770636"/>
                  </a:lnTo>
                  <a:close/>
                </a:path>
                <a:path w="752475" h="978534">
                  <a:moveTo>
                    <a:pt x="752462" y="952881"/>
                  </a:moveTo>
                  <a:lnTo>
                    <a:pt x="743953" y="940511"/>
                  </a:lnTo>
                  <a:lnTo>
                    <a:pt x="728738" y="938250"/>
                  </a:lnTo>
                  <a:lnTo>
                    <a:pt x="717118" y="948448"/>
                  </a:lnTo>
                  <a:lnTo>
                    <a:pt x="716673" y="963460"/>
                  </a:lnTo>
                  <a:lnTo>
                    <a:pt x="725208" y="975817"/>
                  </a:lnTo>
                  <a:lnTo>
                    <a:pt x="740511" y="978065"/>
                  </a:lnTo>
                  <a:lnTo>
                    <a:pt x="752055" y="967892"/>
                  </a:lnTo>
                  <a:lnTo>
                    <a:pt x="752462" y="9528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466" y="6431825"/>
              <a:ext cx="75276" cy="851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0768" y="6076962"/>
              <a:ext cx="273685" cy="461645"/>
            </a:xfrm>
            <a:custGeom>
              <a:avLst/>
              <a:gdLst/>
              <a:ahLst/>
              <a:cxnLst/>
              <a:rect l="l" t="t" r="r" b="b"/>
              <a:pathLst>
                <a:path w="273684" h="461645">
                  <a:moveTo>
                    <a:pt x="45212" y="443928"/>
                  </a:moveTo>
                  <a:lnTo>
                    <a:pt x="45199" y="422541"/>
                  </a:lnTo>
                  <a:lnTo>
                    <a:pt x="33578" y="404571"/>
                  </a:lnTo>
                  <a:lnTo>
                    <a:pt x="12547" y="397497"/>
                  </a:lnTo>
                  <a:lnTo>
                    <a:pt x="0" y="414489"/>
                  </a:lnTo>
                  <a:lnTo>
                    <a:pt x="431" y="435762"/>
                  </a:lnTo>
                  <a:lnTo>
                    <a:pt x="11633" y="453859"/>
                  </a:lnTo>
                  <a:lnTo>
                    <a:pt x="31394" y="461289"/>
                  </a:lnTo>
                  <a:lnTo>
                    <a:pt x="45212" y="443928"/>
                  </a:lnTo>
                  <a:close/>
                </a:path>
                <a:path w="273684" h="461645">
                  <a:moveTo>
                    <a:pt x="235229" y="46799"/>
                  </a:moveTo>
                  <a:lnTo>
                    <a:pt x="234797" y="25527"/>
                  </a:lnTo>
                  <a:lnTo>
                    <a:pt x="223596" y="7442"/>
                  </a:lnTo>
                  <a:lnTo>
                    <a:pt x="203847" y="0"/>
                  </a:lnTo>
                  <a:lnTo>
                    <a:pt x="190030" y="17373"/>
                  </a:lnTo>
                  <a:lnTo>
                    <a:pt x="190030" y="38760"/>
                  </a:lnTo>
                  <a:lnTo>
                    <a:pt x="201650" y="56718"/>
                  </a:lnTo>
                  <a:lnTo>
                    <a:pt x="222694" y="63779"/>
                  </a:lnTo>
                  <a:lnTo>
                    <a:pt x="235229" y="46799"/>
                  </a:lnTo>
                  <a:close/>
                </a:path>
                <a:path w="273684" h="461645">
                  <a:moveTo>
                    <a:pt x="273481" y="264147"/>
                  </a:moveTo>
                  <a:lnTo>
                    <a:pt x="259130" y="243560"/>
                  </a:lnTo>
                  <a:lnTo>
                    <a:pt x="233260" y="239915"/>
                  </a:lnTo>
                  <a:lnTo>
                    <a:pt x="213512" y="257035"/>
                  </a:lnTo>
                  <a:lnTo>
                    <a:pt x="212661" y="282130"/>
                  </a:lnTo>
                  <a:lnTo>
                    <a:pt x="227012" y="302717"/>
                  </a:lnTo>
                  <a:lnTo>
                    <a:pt x="252895" y="306362"/>
                  </a:lnTo>
                  <a:lnTo>
                    <a:pt x="272630" y="289242"/>
                  </a:lnTo>
                  <a:lnTo>
                    <a:pt x="273481" y="2641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164" y="6005105"/>
              <a:ext cx="78727" cy="743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249" y="5623534"/>
              <a:ext cx="68103" cy="824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5336920"/>
              <a:ext cx="296545" cy="511175"/>
            </a:xfrm>
            <a:custGeom>
              <a:avLst/>
              <a:gdLst/>
              <a:ahLst/>
              <a:cxnLst/>
              <a:rect l="l" t="t" r="r" b="b"/>
              <a:pathLst>
                <a:path w="296545" h="511175">
                  <a:moveTo>
                    <a:pt x="36804" y="130263"/>
                  </a:moveTo>
                  <a:lnTo>
                    <a:pt x="20574" y="106743"/>
                  </a:lnTo>
                  <a:lnTo>
                    <a:pt x="0" y="103047"/>
                  </a:lnTo>
                  <a:lnTo>
                    <a:pt x="0" y="177482"/>
                  </a:lnTo>
                  <a:lnTo>
                    <a:pt x="14782" y="181229"/>
                  </a:lnTo>
                  <a:lnTo>
                    <a:pt x="36118" y="159321"/>
                  </a:lnTo>
                  <a:lnTo>
                    <a:pt x="36804" y="130263"/>
                  </a:lnTo>
                  <a:close/>
                </a:path>
                <a:path w="296545" h="511175">
                  <a:moveTo>
                    <a:pt x="248119" y="24104"/>
                  </a:moveTo>
                  <a:lnTo>
                    <a:pt x="233756" y="3581"/>
                  </a:lnTo>
                  <a:lnTo>
                    <a:pt x="207822" y="0"/>
                  </a:lnTo>
                  <a:lnTo>
                    <a:pt x="188074" y="17081"/>
                  </a:lnTo>
                  <a:lnTo>
                    <a:pt x="187198" y="42100"/>
                  </a:lnTo>
                  <a:lnTo>
                    <a:pt x="201536" y="62661"/>
                  </a:lnTo>
                  <a:lnTo>
                    <a:pt x="227418" y="66294"/>
                  </a:lnTo>
                  <a:lnTo>
                    <a:pt x="247230" y="49149"/>
                  </a:lnTo>
                  <a:lnTo>
                    <a:pt x="248119" y="24104"/>
                  </a:lnTo>
                  <a:close/>
                </a:path>
                <a:path w="296545" h="511175">
                  <a:moveTo>
                    <a:pt x="296011" y="465074"/>
                  </a:moveTo>
                  <a:lnTo>
                    <a:pt x="281736" y="443103"/>
                  </a:lnTo>
                  <a:lnTo>
                    <a:pt x="256400" y="436308"/>
                  </a:lnTo>
                  <a:lnTo>
                    <a:pt x="237388" y="456209"/>
                  </a:lnTo>
                  <a:lnTo>
                    <a:pt x="236880" y="482549"/>
                  </a:lnTo>
                  <a:lnTo>
                    <a:pt x="251625" y="504380"/>
                  </a:lnTo>
                  <a:lnTo>
                    <a:pt x="278396" y="510743"/>
                  </a:lnTo>
                  <a:lnTo>
                    <a:pt x="295973" y="491286"/>
                  </a:lnTo>
                  <a:lnTo>
                    <a:pt x="296011" y="465074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23" y="4949062"/>
              <a:ext cx="66206" cy="770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53" y="6383667"/>
              <a:ext cx="78762" cy="957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55" y="6332613"/>
              <a:ext cx="84188" cy="770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035547"/>
              <a:ext cx="44450" cy="66675"/>
            </a:xfrm>
            <a:custGeom>
              <a:avLst/>
              <a:gdLst/>
              <a:ahLst/>
              <a:cxnLst/>
              <a:rect l="l" t="t" r="r" b="b"/>
              <a:pathLst>
                <a:path w="44450" h="66675">
                  <a:moveTo>
                    <a:pt x="4202" y="0"/>
                  </a:moveTo>
                  <a:lnTo>
                    <a:pt x="0" y="3820"/>
                  </a:lnTo>
                  <a:lnTo>
                    <a:pt x="0" y="62520"/>
                  </a:lnTo>
                  <a:lnTo>
                    <a:pt x="23839" y="66446"/>
                  </a:lnTo>
                  <a:lnTo>
                    <a:pt x="43579" y="49320"/>
                  </a:lnTo>
                  <a:lnTo>
                    <a:pt x="44432" y="24231"/>
                  </a:lnTo>
                  <a:lnTo>
                    <a:pt x="30079" y="3638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014" y="4809743"/>
              <a:ext cx="82357" cy="92963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340" y="4399407"/>
            <a:ext cx="87740" cy="10617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51495" y="4794046"/>
            <a:ext cx="1392504" cy="20639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1386459" cy="412877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0"/>
            <a:ext cx="9144000" cy="2969260"/>
            <a:chOff x="0" y="0"/>
            <a:chExt cx="9144000" cy="296926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4633" y="0"/>
              <a:ext cx="5562688" cy="11119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82408" y="0"/>
              <a:ext cx="2061591" cy="296885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87378" y="48767"/>
              <a:ext cx="77960" cy="1532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693330" y="0"/>
              <a:ext cx="1103630" cy="530860"/>
            </a:xfrm>
            <a:custGeom>
              <a:avLst/>
              <a:gdLst/>
              <a:ahLst/>
              <a:cxnLst/>
              <a:rect l="l" t="t" r="r" b="b"/>
              <a:pathLst>
                <a:path w="1103629" h="530860">
                  <a:moveTo>
                    <a:pt x="39954" y="4038"/>
                  </a:moveTo>
                  <a:lnTo>
                    <a:pt x="37922" y="0"/>
                  </a:lnTo>
                  <a:lnTo>
                    <a:pt x="1333" y="0"/>
                  </a:lnTo>
                  <a:lnTo>
                    <a:pt x="0" y="3657"/>
                  </a:lnTo>
                  <a:lnTo>
                    <a:pt x="6807" y="17018"/>
                  </a:lnTo>
                  <a:lnTo>
                    <a:pt x="20167" y="23825"/>
                  </a:lnTo>
                  <a:lnTo>
                    <a:pt x="34620" y="18542"/>
                  </a:lnTo>
                  <a:lnTo>
                    <a:pt x="39954" y="4038"/>
                  </a:lnTo>
                  <a:close/>
                </a:path>
                <a:path w="1103629" h="530860">
                  <a:moveTo>
                    <a:pt x="267525" y="88836"/>
                  </a:moveTo>
                  <a:lnTo>
                    <a:pt x="259689" y="73736"/>
                  </a:lnTo>
                  <a:lnTo>
                    <a:pt x="244563" y="65862"/>
                  </a:lnTo>
                  <a:lnTo>
                    <a:pt x="228422" y="71501"/>
                  </a:lnTo>
                  <a:lnTo>
                    <a:pt x="222770" y="87642"/>
                  </a:lnTo>
                  <a:lnTo>
                    <a:pt x="230644" y="102730"/>
                  </a:lnTo>
                  <a:lnTo>
                    <a:pt x="245745" y="110566"/>
                  </a:lnTo>
                  <a:lnTo>
                    <a:pt x="261823" y="104902"/>
                  </a:lnTo>
                  <a:lnTo>
                    <a:pt x="267525" y="88836"/>
                  </a:lnTo>
                  <a:close/>
                </a:path>
                <a:path w="1103629" h="530860">
                  <a:moveTo>
                    <a:pt x="578688" y="273812"/>
                  </a:moveTo>
                  <a:lnTo>
                    <a:pt x="578561" y="270129"/>
                  </a:lnTo>
                  <a:lnTo>
                    <a:pt x="576402" y="264426"/>
                  </a:lnTo>
                  <a:lnTo>
                    <a:pt x="576275" y="260858"/>
                  </a:lnTo>
                  <a:lnTo>
                    <a:pt x="572338" y="256921"/>
                  </a:lnTo>
                  <a:lnTo>
                    <a:pt x="573989" y="255270"/>
                  </a:lnTo>
                  <a:lnTo>
                    <a:pt x="568147" y="249301"/>
                  </a:lnTo>
                  <a:lnTo>
                    <a:pt x="564210" y="245376"/>
                  </a:lnTo>
                  <a:lnTo>
                    <a:pt x="560019" y="237744"/>
                  </a:lnTo>
                  <a:lnTo>
                    <a:pt x="558114" y="235712"/>
                  </a:lnTo>
                  <a:lnTo>
                    <a:pt x="556082" y="233807"/>
                  </a:lnTo>
                  <a:lnTo>
                    <a:pt x="552399" y="233553"/>
                  </a:lnTo>
                  <a:lnTo>
                    <a:pt x="550494" y="231648"/>
                  </a:lnTo>
                  <a:lnTo>
                    <a:pt x="543128" y="231152"/>
                  </a:lnTo>
                  <a:lnTo>
                    <a:pt x="539318" y="231025"/>
                  </a:lnTo>
                  <a:lnTo>
                    <a:pt x="537540" y="232676"/>
                  </a:lnTo>
                  <a:lnTo>
                    <a:pt x="536397" y="233934"/>
                  </a:lnTo>
                  <a:lnTo>
                    <a:pt x="534365" y="234327"/>
                  </a:lnTo>
                  <a:lnTo>
                    <a:pt x="532587" y="236105"/>
                  </a:lnTo>
                  <a:lnTo>
                    <a:pt x="532206" y="236855"/>
                  </a:lnTo>
                  <a:lnTo>
                    <a:pt x="532333" y="237998"/>
                  </a:lnTo>
                  <a:lnTo>
                    <a:pt x="525221" y="245110"/>
                  </a:lnTo>
                  <a:lnTo>
                    <a:pt x="525500" y="249301"/>
                  </a:lnTo>
                  <a:lnTo>
                    <a:pt x="525856" y="256286"/>
                  </a:lnTo>
                  <a:lnTo>
                    <a:pt x="549351" y="279781"/>
                  </a:lnTo>
                  <a:lnTo>
                    <a:pt x="549605" y="283603"/>
                  </a:lnTo>
                  <a:lnTo>
                    <a:pt x="551510" y="285496"/>
                  </a:lnTo>
                  <a:lnTo>
                    <a:pt x="553288" y="283730"/>
                  </a:lnTo>
                  <a:lnTo>
                    <a:pt x="557098" y="287528"/>
                  </a:lnTo>
                  <a:lnTo>
                    <a:pt x="560908" y="287782"/>
                  </a:lnTo>
                  <a:lnTo>
                    <a:pt x="566369" y="286258"/>
                  </a:lnTo>
                  <a:lnTo>
                    <a:pt x="570052" y="286385"/>
                  </a:lnTo>
                  <a:lnTo>
                    <a:pt x="570179" y="286258"/>
                  </a:lnTo>
                  <a:lnTo>
                    <a:pt x="572719" y="283730"/>
                  </a:lnTo>
                  <a:lnTo>
                    <a:pt x="573608" y="282829"/>
                  </a:lnTo>
                  <a:lnTo>
                    <a:pt x="577164" y="279400"/>
                  </a:lnTo>
                  <a:lnTo>
                    <a:pt x="578688" y="273812"/>
                  </a:lnTo>
                  <a:close/>
                </a:path>
                <a:path w="1103629" h="530860">
                  <a:moveTo>
                    <a:pt x="744334" y="438162"/>
                  </a:moveTo>
                  <a:lnTo>
                    <a:pt x="740117" y="429996"/>
                  </a:lnTo>
                  <a:lnTo>
                    <a:pt x="731913" y="425780"/>
                  </a:lnTo>
                  <a:lnTo>
                    <a:pt x="722325" y="428117"/>
                  </a:lnTo>
                  <a:lnTo>
                    <a:pt x="720039" y="437692"/>
                  </a:lnTo>
                  <a:lnTo>
                    <a:pt x="724255" y="445858"/>
                  </a:lnTo>
                  <a:lnTo>
                    <a:pt x="732421" y="450037"/>
                  </a:lnTo>
                  <a:lnTo>
                    <a:pt x="742010" y="447675"/>
                  </a:lnTo>
                  <a:lnTo>
                    <a:pt x="744334" y="438162"/>
                  </a:lnTo>
                  <a:close/>
                </a:path>
                <a:path w="1103629" h="530860">
                  <a:moveTo>
                    <a:pt x="878738" y="312762"/>
                  </a:moveTo>
                  <a:lnTo>
                    <a:pt x="870889" y="297675"/>
                  </a:lnTo>
                  <a:lnTo>
                    <a:pt x="856157" y="290182"/>
                  </a:lnTo>
                  <a:lnTo>
                    <a:pt x="839546" y="295275"/>
                  </a:lnTo>
                  <a:lnTo>
                    <a:pt x="835380" y="310972"/>
                  </a:lnTo>
                  <a:lnTo>
                    <a:pt x="843178" y="325399"/>
                  </a:lnTo>
                  <a:lnTo>
                    <a:pt x="857948" y="333552"/>
                  </a:lnTo>
                  <a:lnTo>
                    <a:pt x="874725" y="330454"/>
                  </a:lnTo>
                  <a:lnTo>
                    <a:pt x="878738" y="312762"/>
                  </a:lnTo>
                  <a:close/>
                </a:path>
                <a:path w="1103629" h="530860">
                  <a:moveTo>
                    <a:pt x="1103350" y="484162"/>
                  </a:moveTo>
                  <a:lnTo>
                    <a:pt x="1100404" y="453009"/>
                  </a:lnTo>
                  <a:lnTo>
                    <a:pt x="1082941" y="426135"/>
                  </a:lnTo>
                  <a:lnTo>
                    <a:pt x="1056068" y="408647"/>
                  </a:lnTo>
                  <a:lnTo>
                    <a:pt x="1024928" y="405663"/>
                  </a:lnTo>
                  <a:lnTo>
                    <a:pt x="994613" y="422275"/>
                  </a:lnTo>
                  <a:lnTo>
                    <a:pt x="978725" y="451853"/>
                  </a:lnTo>
                  <a:lnTo>
                    <a:pt x="982154" y="482561"/>
                  </a:lnTo>
                  <a:lnTo>
                    <a:pt x="999782" y="509295"/>
                  </a:lnTo>
                  <a:lnTo>
                    <a:pt x="1026490" y="526923"/>
                  </a:lnTo>
                  <a:lnTo>
                    <a:pt x="1057160" y="530364"/>
                  </a:lnTo>
                  <a:lnTo>
                    <a:pt x="1086688" y="514477"/>
                  </a:lnTo>
                  <a:lnTo>
                    <a:pt x="1103350" y="48416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90624" y="274764"/>
              <a:ext cx="84709" cy="847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34652" y="296995"/>
              <a:ext cx="67296" cy="6729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60499" y="61327"/>
              <a:ext cx="76835" cy="494030"/>
            </a:xfrm>
            <a:custGeom>
              <a:avLst/>
              <a:gdLst/>
              <a:ahLst/>
              <a:cxnLst/>
              <a:rect l="l" t="t" r="r" b="b"/>
              <a:pathLst>
                <a:path w="76834" h="494030">
                  <a:moveTo>
                    <a:pt x="53809" y="29019"/>
                  </a:moveTo>
                  <a:lnTo>
                    <a:pt x="43230" y="10528"/>
                  </a:lnTo>
                  <a:lnTo>
                    <a:pt x="24739" y="0"/>
                  </a:lnTo>
                  <a:lnTo>
                    <a:pt x="3822" y="2933"/>
                  </a:lnTo>
                  <a:lnTo>
                    <a:pt x="0" y="24765"/>
                  </a:lnTo>
                  <a:lnTo>
                    <a:pt x="10236" y="43535"/>
                  </a:lnTo>
                  <a:lnTo>
                    <a:pt x="29032" y="53746"/>
                  </a:lnTo>
                  <a:lnTo>
                    <a:pt x="50939" y="49923"/>
                  </a:lnTo>
                  <a:lnTo>
                    <a:pt x="53809" y="29019"/>
                  </a:lnTo>
                  <a:close/>
                </a:path>
                <a:path w="76834" h="494030">
                  <a:moveTo>
                    <a:pt x="76593" y="468668"/>
                  </a:moveTo>
                  <a:lnTo>
                    <a:pt x="66370" y="449897"/>
                  </a:lnTo>
                  <a:lnTo>
                    <a:pt x="47561" y="439686"/>
                  </a:lnTo>
                  <a:lnTo>
                    <a:pt x="25666" y="443496"/>
                  </a:lnTo>
                  <a:lnTo>
                    <a:pt x="22783" y="464413"/>
                  </a:lnTo>
                  <a:lnTo>
                    <a:pt x="33362" y="482904"/>
                  </a:lnTo>
                  <a:lnTo>
                    <a:pt x="51854" y="493433"/>
                  </a:lnTo>
                  <a:lnTo>
                    <a:pt x="72783" y="490486"/>
                  </a:lnTo>
                  <a:lnTo>
                    <a:pt x="76593" y="468668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39073" y="474091"/>
              <a:ext cx="77470" cy="7962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53470" y="787693"/>
              <a:ext cx="77793" cy="7784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719863" y="537723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79">
                  <a:moveTo>
                    <a:pt x="32718" y="0"/>
                  </a:moveTo>
                  <a:lnTo>
                    <a:pt x="6179" y="7233"/>
                  </a:lnTo>
                  <a:lnTo>
                    <a:pt x="0" y="32700"/>
                  </a:lnTo>
                  <a:lnTo>
                    <a:pt x="12465" y="55715"/>
                  </a:lnTo>
                  <a:lnTo>
                    <a:pt x="35504" y="68204"/>
                  </a:lnTo>
                  <a:lnTo>
                    <a:pt x="61043" y="62097"/>
                  </a:lnTo>
                  <a:lnTo>
                    <a:pt x="68222" y="35540"/>
                  </a:lnTo>
                  <a:lnTo>
                    <a:pt x="56090" y="12138"/>
                  </a:lnTo>
                  <a:lnTo>
                    <a:pt x="32718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73871" y="901878"/>
              <a:ext cx="67333" cy="6733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48396" y="701255"/>
              <a:ext cx="595630" cy="542290"/>
            </a:xfrm>
            <a:custGeom>
              <a:avLst/>
              <a:gdLst/>
              <a:ahLst/>
              <a:cxnLst/>
              <a:rect l="l" t="t" r="r" b="b"/>
              <a:pathLst>
                <a:path w="595629" h="542290">
                  <a:moveTo>
                    <a:pt x="16827" y="533806"/>
                  </a:moveTo>
                  <a:lnTo>
                    <a:pt x="13893" y="528231"/>
                  </a:lnTo>
                  <a:lnTo>
                    <a:pt x="7937" y="524954"/>
                  </a:lnTo>
                  <a:lnTo>
                    <a:pt x="990" y="525945"/>
                  </a:lnTo>
                  <a:lnTo>
                    <a:pt x="0" y="532879"/>
                  </a:lnTo>
                  <a:lnTo>
                    <a:pt x="3314" y="538810"/>
                  </a:lnTo>
                  <a:lnTo>
                    <a:pt x="8890" y="541743"/>
                  </a:lnTo>
                  <a:lnTo>
                    <a:pt x="14706" y="539661"/>
                  </a:lnTo>
                  <a:lnTo>
                    <a:pt x="16827" y="533806"/>
                  </a:lnTo>
                  <a:close/>
                </a:path>
                <a:path w="595629" h="542290">
                  <a:moveTo>
                    <a:pt x="595604" y="317"/>
                  </a:moveTo>
                  <a:lnTo>
                    <a:pt x="595007" y="0"/>
                  </a:lnTo>
                  <a:lnTo>
                    <a:pt x="566648" y="7277"/>
                  </a:lnTo>
                  <a:lnTo>
                    <a:pt x="558342" y="36652"/>
                  </a:lnTo>
                  <a:lnTo>
                    <a:pt x="571614" y="62496"/>
                  </a:lnTo>
                  <a:lnTo>
                    <a:pt x="595604" y="74676"/>
                  </a:lnTo>
                  <a:lnTo>
                    <a:pt x="595604" y="31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25529" y="894195"/>
              <a:ext cx="76676" cy="766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105267" y="770762"/>
              <a:ext cx="50165" cy="46355"/>
            </a:xfrm>
            <a:custGeom>
              <a:avLst/>
              <a:gdLst/>
              <a:ahLst/>
              <a:cxnLst/>
              <a:rect l="l" t="t" r="r" b="b"/>
              <a:pathLst>
                <a:path w="50165" h="46355">
                  <a:moveTo>
                    <a:pt x="26415" y="0"/>
                  </a:moveTo>
                  <a:lnTo>
                    <a:pt x="21081" y="1524"/>
                  </a:lnTo>
                  <a:lnTo>
                    <a:pt x="5079" y="17399"/>
                  </a:lnTo>
                  <a:lnTo>
                    <a:pt x="1650" y="20954"/>
                  </a:lnTo>
                  <a:lnTo>
                    <a:pt x="0" y="26415"/>
                  </a:lnTo>
                  <a:lnTo>
                    <a:pt x="253" y="30099"/>
                  </a:lnTo>
                  <a:lnTo>
                    <a:pt x="2158" y="32131"/>
                  </a:lnTo>
                  <a:lnTo>
                    <a:pt x="507" y="33909"/>
                  </a:lnTo>
                  <a:lnTo>
                    <a:pt x="2412" y="35813"/>
                  </a:lnTo>
                  <a:lnTo>
                    <a:pt x="4317" y="37846"/>
                  </a:lnTo>
                  <a:lnTo>
                    <a:pt x="6350" y="39750"/>
                  </a:lnTo>
                  <a:lnTo>
                    <a:pt x="23367" y="46227"/>
                  </a:lnTo>
                  <a:lnTo>
                    <a:pt x="28955" y="44703"/>
                  </a:lnTo>
                  <a:lnTo>
                    <a:pt x="48259" y="25400"/>
                  </a:lnTo>
                  <a:lnTo>
                    <a:pt x="49783" y="19938"/>
                  </a:lnTo>
                  <a:lnTo>
                    <a:pt x="49529" y="16128"/>
                  </a:lnTo>
                  <a:lnTo>
                    <a:pt x="49402" y="12446"/>
                  </a:lnTo>
                  <a:lnTo>
                    <a:pt x="45465" y="8509"/>
                  </a:lnTo>
                  <a:lnTo>
                    <a:pt x="43433" y="6603"/>
                  </a:lnTo>
                  <a:lnTo>
                    <a:pt x="39624" y="2666"/>
                  </a:lnTo>
                  <a:lnTo>
                    <a:pt x="33908" y="508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6889" y="590976"/>
              <a:ext cx="105963" cy="1058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60033" y="9909"/>
              <a:ext cx="89908" cy="8990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619539" y="0"/>
              <a:ext cx="75565" cy="27940"/>
            </a:xfrm>
            <a:custGeom>
              <a:avLst/>
              <a:gdLst/>
              <a:ahLst/>
              <a:cxnLst/>
              <a:rect l="l" t="t" r="r" b="b"/>
              <a:pathLst>
                <a:path w="75565" h="27940">
                  <a:moveTo>
                    <a:pt x="75388" y="0"/>
                  </a:moveTo>
                  <a:lnTo>
                    <a:pt x="0" y="0"/>
                  </a:lnTo>
                  <a:lnTo>
                    <a:pt x="1474" y="3301"/>
                  </a:lnTo>
                  <a:lnTo>
                    <a:pt x="1601" y="6984"/>
                  </a:lnTo>
                  <a:lnTo>
                    <a:pt x="3760" y="12700"/>
                  </a:lnTo>
                  <a:lnTo>
                    <a:pt x="9475" y="14858"/>
                  </a:lnTo>
                  <a:lnTo>
                    <a:pt x="15571" y="20827"/>
                  </a:lnTo>
                  <a:lnTo>
                    <a:pt x="19381" y="24638"/>
                  </a:lnTo>
                  <a:lnTo>
                    <a:pt x="24969" y="26797"/>
                  </a:lnTo>
                  <a:lnTo>
                    <a:pt x="32462" y="27304"/>
                  </a:lnTo>
                  <a:lnTo>
                    <a:pt x="39955" y="27685"/>
                  </a:lnTo>
                  <a:lnTo>
                    <a:pt x="45416" y="26034"/>
                  </a:lnTo>
                  <a:lnTo>
                    <a:pt x="50872" y="20700"/>
                  </a:lnTo>
                  <a:lnTo>
                    <a:pt x="54179" y="17272"/>
                  </a:lnTo>
                  <a:lnTo>
                    <a:pt x="58116" y="17272"/>
                  </a:lnTo>
                  <a:lnTo>
                    <a:pt x="75388" y="0"/>
                  </a:lnTo>
                  <a:close/>
                </a:path>
                <a:path w="75565" h="27940">
                  <a:moveTo>
                    <a:pt x="58116" y="17272"/>
                  </a:moveTo>
                  <a:lnTo>
                    <a:pt x="54179" y="17272"/>
                  </a:lnTo>
                  <a:lnTo>
                    <a:pt x="56211" y="19176"/>
                  </a:lnTo>
                  <a:lnTo>
                    <a:pt x="58116" y="1727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19005" y="191698"/>
              <a:ext cx="66295" cy="6634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039149" y="189089"/>
              <a:ext cx="105410" cy="1295400"/>
            </a:xfrm>
            <a:custGeom>
              <a:avLst/>
              <a:gdLst/>
              <a:ahLst/>
              <a:cxnLst/>
              <a:rect l="l" t="t" r="r" b="b"/>
              <a:pathLst>
                <a:path w="105409" h="1295400">
                  <a:moveTo>
                    <a:pt x="36906" y="19062"/>
                  </a:moveTo>
                  <a:lnTo>
                    <a:pt x="30327" y="6540"/>
                  </a:lnTo>
                  <a:lnTo>
                    <a:pt x="17805" y="0"/>
                  </a:lnTo>
                  <a:lnTo>
                    <a:pt x="3759" y="3822"/>
                  </a:lnTo>
                  <a:lnTo>
                    <a:pt x="0" y="17856"/>
                  </a:lnTo>
                  <a:lnTo>
                    <a:pt x="6565" y="30353"/>
                  </a:lnTo>
                  <a:lnTo>
                    <a:pt x="19062" y="36918"/>
                  </a:lnTo>
                  <a:lnTo>
                    <a:pt x="33096" y="33159"/>
                  </a:lnTo>
                  <a:lnTo>
                    <a:pt x="36906" y="19062"/>
                  </a:lnTo>
                  <a:close/>
                </a:path>
                <a:path w="105409" h="1295400">
                  <a:moveTo>
                    <a:pt x="104851" y="1209103"/>
                  </a:moveTo>
                  <a:lnTo>
                    <a:pt x="78054" y="1218704"/>
                  </a:lnTo>
                  <a:lnTo>
                    <a:pt x="66027" y="1252220"/>
                  </a:lnTo>
                  <a:lnTo>
                    <a:pt x="82003" y="1283385"/>
                  </a:lnTo>
                  <a:lnTo>
                    <a:pt x="104851" y="1295107"/>
                  </a:lnTo>
                  <a:lnTo>
                    <a:pt x="104851" y="1209103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4939"/>
              <a:ext cx="2200275" cy="2819400"/>
            </a:xfrm>
            <a:custGeom>
              <a:avLst/>
              <a:gdLst/>
              <a:ahLst/>
              <a:cxnLst/>
              <a:rect l="l" t="t" r="r" b="b"/>
              <a:pathLst>
                <a:path w="2200275" h="2819400">
                  <a:moveTo>
                    <a:pt x="746250" y="1257300"/>
                  </a:moveTo>
                  <a:lnTo>
                    <a:pt x="699579" y="1257300"/>
                  </a:lnTo>
                  <a:lnTo>
                    <a:pt x="679827" y="1308100"/>
                  </a:lnTo>
                  <a:lnTo>
                    <a:pt x="660128" y="1346200"/>
                  </a:lnTo>
                  <a:lnTo>
                    <a:pt x="620844" y="1447800"/>
                  </a:lnTo>
                  <a:lnTo>
                    <a:pt x="542401" y="1638300"/>
                  </a:lnTo>
                  <a:lnTo>
                    <a:pt x="522749" y="1689100"/>
                  </a:lnTo>
                  <a:lnTo>
                    <a:pt x="503056" y="1727200"/>
                  </a:lnTo>
                  <a:lnTo>
                    <a:pt x="463501" y="1828800"/>
                  </a:lnTo>
                  <a:lnTo>
                    <a:pt x="443617" y="1866900"/>
                  </a:lnTo>
                  <a:lnTo>
                    <a:pt x="423645" y="1917700"/>
                  </a:lnTo>
                  <a:lnTo>
                    <a:pt x="403574" y="1968500"/>
                  </a:lnTo>
                  <a:lnTo>
                    <a:pt x="383393" y="2019300"/>
                  </a:lnTo>
                  <a:lnTo>
                    <a:pt x="363088" y="2057400"/>
                  </a:lnTo>
                  <a:lnTo>
                    <a:pt x="342650" y="2108200"/>
                  </a:lnTo>
                  <a:lnTo>
                    <a:pt x="322066" y="2159000"/>
                  </a:lnTo>
                  <a:lnTo>
                    <a:pt x="301323" y="2197100"/>
                  </a:lnTo>
                  <a:lnTo>
                    <a:pt x="280412" y="2247900"/>
                  </a:lnTo>
                  <a:lnTo>
                    <a:pt x="259319" y="2286000"/>
                  </a:lnTo>
                  <a:lnTo>
                    <a:pt x="238033" y="2336800"/>
                  </a:lnTo>
                  <a:lnTo>
                    <a:pt x="216543" y="2387600"/>
                  </a:lnTo>
                  <a:lnTo>
                    <a:pt x="194836" y="2425700"/>
                  </a:lnTo>
                  <a:lnTo>
                    <a:pt x="172901" y="2476500"/>
                  </a:lnTo>
                  <a:lnTo>
                    <a:pt x="150726" y="2514600"/>
                  </a:lnTo>
                  <a:lnTo>
                    <a:pt x="128300" y="2565400"/>
                  </a:lnTo>
                  <a:lnTo>
                    <a:pt x="105610" y="2603500"/>
                  </a:lnTo>
                  <a:lnTo>
                    <a:pt x="82645" y="2654300"/>
                  </a:lnTo>
                  <a:lnTo>
                    <a:pt x="59393" y="2692400"/>
                  </a:lnTo>
                  <a:lnTo>
                    <a:pt x="35843" y="2743200"/>
                  </a:lnTo>
                  <a:lnTo>
                    <a:pt x="11982" y="2781300"/>
                  </a:lnTo>
                  <a:lnTo>
                    <a:pt x="7867" y="2794000"/>
                  </a:lnTo>
                  <a:lnTo>
                    <a:pt x="10392" y="2806700"/>
                  </a:lnTo>
                  <a:lnTo>
                    <a:pt x="16529" y="2819400"/>
                  </a:lnTo>
                  <a:lnTo>
                    <a:pt x="42231" y="2819400"/>
                  </a:lnTo>
                  <a:lnTo>
                    <a:pt x="66442" y="2768600"/>
                  </a:lnTo>
                  <a:lnTo>
                    <a:pt x="90331" y="2730500"/>
                  </a:lnTo>
                  <a:lnTo>
                    <a:pt x="113910" y="2692400"/>
                  </a:lnTo>
                  <a:lnTo>
                    <a:pt x="137190" y="2641600"/>
                  </a:lnTo>
                  <a:lnTo>
                    <a:pt x="160182" y="2603500"/>
                  </a:lnTo>
                  <a:lnTo>
                    <a:pt x="182899" y="2552700"/>
                  </a:lnTo>
                  <a:lnTo>
                    <a:pt x="205353" y="2501900"/>
                  </a:lnTo>
                  <a:lnTo>
                    <a:pt x="227554" y="2463800"/>
                  </a:lnTo>
                  <a:lnTo>
                    <a:pt x="249515" y="2413000"/>
                  </a:lnTo>
                  <a:lnTo>
                    <a:pt x="271248" y="2374900"/>
                  </a:lnTo>
                  <a:lnTo>
                    <a:pt x="292764" y="2324100"/>
                  </a:lnTo>
                  <a:lnTo>
                    <a:pt x="314074" y="2273300"/>
                  </a:lnTo>
                  <a:lnTo>
                    <a:pt x="335191" y="2235200"/>
                  </a:lnTo>
                  <a:lnTo>
                    <a:pt x="356127" y="2184400"/>
                  </a:lnTo>
                  <a:lnTo>
                    <a:pt x="376892" y="2133600"/>
                  </a:lnTo>
                  <a:lnTo>
                    <a:pt x="397500" y="2095500"/>
                  </a:lnTo>
                  <a:lnTo>
                    <a:pt x="417961" y="2044700"/>
                  </a:lnTo>
                  <a:lnTo>
                    <a:pt x="438287" y="1993900"/>
                  </a:lnTo>
                  <a:lnTo>
                    <a:pt x="458489" y="1955800"/>
                  </a:lnTo>
                  <a:lnTo>
                    <a:pt x="478581" y="1905000"/>
                  </a:lnTo>
                  <a:lnTo>
                    <a:pt x="498573" y="1854200"/>
                  </a:lnTo>
                  <a:lnTo>
                    <a:pt x="537955" y="1765300"/>
                  </a:lnTo>
                  <a:lnTo>
                    <a:pt x="576757" y="1663700"/>
                  </a:lnTo>
                  <a:lnTo>
                    <a:pt x="596103" y="1625600"/>
                  </a:lnTo>
                  <a:lnTo>
                    <a:pt x="615428" y="1574800"/>
                  </a:lnTo>
                  <a:lnTo>
                    <a:pt x="673401" y="1435100"/>
                  </a:lnTo>
                  <a:lnTo>
                    <a:pt x="692763" y="1384300"/>
                  </a:lnTo>
                  <a:lnTo>
                    <a:pt x="712164" y="1346200"/>
                  </a:lnTo>
                  <a:lnTo>
                    <a:pt x="746250" y="1257300"/>
                  </a:lnTo>
                  <a:close/>
                </a:path>
                <a:path w="2200275" h="2819400">
                  <a:moveTo>
                    <a:pt x="261049" y="1333500"/>
                  </a:moveTo>
                  <a:lnTo>
                    <a:pt x="0" y="1333500"/>
                  </a:lnTo>
                  <a:lnTo>
                    <a:pt x="0" y="1371600"/>
                  </a:lnTo>
                  <a:lnTo>
                    <a:pt x="14638" y="1371600"/>
                  </a:lnTo>
                  <a:lnTo>
                    <a:pt x="64071" y="1358900"/>
                  </a:lnTo>
                  <a:lnTo>
                    <a:pt x="113430" y="1358900"/>
                  </a:lnTo>
                  <a:lnTo>
                    <a:pt x="162713" y="1346200"/>
                  </a:lnTo>
                  <a:lnTo>
                    <a:pt x="211920" y="1346200"/>
                  </a:lnTo>
                  <a:lnTo>
                    <a:pt x="261049" y="1333500"/>
                  </a:lnTo>
                  <a:close/>
                </a:path>
                <a:path w="2200275" h="2819400">
                  <a:moveTo>
                    <a:pt x="407965" y="1308100"/>
                  </a:moveTo>
                  <a:lnTo>
                    <a:pt x="175613" y="1308100"/>
                  </a:lnTo>
                  <a:lnTo>
                    <a:pt x="76419" y="1333500"/>
                  </a:lnTo>
                  <a:lnTo>
                    <a:pt x="310101" y="1333500"/>
                  </a:lnTo>
                  <a:lnTo>
                    <a:pt x="407965" y="1308100"/>
                  </a:lnTo>
                  <a:close/>
                </a:path>
                <a:path w="2200275" h="2819400">
                  <a:moveTo>
                    <a:pt x="1375754" y="0"/>
                  </a:moveTo>
                  <a:lnTo>
                    <a:pt x="1326917" y="0"/>
                  </a:lnTo>
                  <a:lnTo>
                    <a:pt x="1308586" y="25400"/>
                  </a:lnTo>
                  <a:lnTo>
                    <a:pt x="1281954" y="76200"/>
                  </a:lnTo>
                  <a:lnTo>
                    <a:pt x="1255751" y="114300"/>
                  </a:lnTo>
                  <a:lnTo>
                    <a:pt x="1229960" y="165100"/>
                  </a:lnTo>
                  <a:lnTo>
                    <a:pt x="1204563" y="203200"/>
                  </a:lnTo>
                  <a:lnTo>
                    <a:pt x="1179544" y="241300"/>
                  </a:lnTo>
                  <a:lnTo>
                    <a:pt x="1154887" y="292100"/>
                  </a:lnTo>
                  <a:lnTo>
                    <a:pt x="1131335" y="330200"/>
                  </a:lnTo>
                  <a:lnTo>
                    <a:pt x="1108104" y="381000"/>
                  </a:lnTo>
                  <a:lnTo>
                    <a:pt x="1085180" y="419100"/>
                  </a:lnTo>
                  <a:lnTo>
                    <a:pt x="1062549" y="457200"/>
                  </a:lnTo>
                  <a:lnTo>
                    <a:pt x="1040195" y="508000"/>
                  </a:lnTo>
                  <a:lnTo>
                    <a:pt x="1018105" y="546100"/>
                  </a:lnTo>
                  <a:lnTo>
                    <a:pt x="996265" y="596900"/>
                  </a:lnTo>
                  <a:lnTo>
                    <a:pt x="974658" y="635000"/>
                  </a:lnTo>
                  <a:lnTo>
                    <a:pt x="953273" y="685800"/>
                  </a:lnTo>
                  <a:lnTo>
                    <a:pt x="932093" y="723900"/>
                  </a:lnTo>
                  <a:lnTo>
                    <a:pt x="911104" y="774700"/>
                  </a:lnTo>
                  <a:lnTo>
                    <a:pt x="890293" y="825500"/>
                  </a:lnTo>
                  <a:lnTo>
                    <a:pt x="869644" y="863600"/>
                  </a:lnTo>
                  <a:lnTo>
                    <a:pt x="849144" y="914400"/>
                  </a:lnTo>
                  <a:lnTo>
                    <a:pt x="828777" y="952500"/>
                  </a:lnTo>
                  <a:lnTo>
                    <a:pt x="808530" y="1003300"/>
                  </a:lnTo>
                  <a:lnTo>
                    <a:pt x="788388" y="1054100"/>
                  </a:lnTo>
                  <a:lnTo>
                    <a:pt x="768337" y="1092200"/>
                  </a:lnTo>
                  <a:lnTo>
                    <a:pt x="755046" y="1130300"/>
                  </a:lnTo>
                  <a:lnTo>
                    <a:pt x="741819" y="1155700"/>
                  </a:lnTo>
                  <a:lnTo>
                    <a:pt x="728650" y="1193800"/>
                  </a:lnTo>
                  <a:lnTo>
                    <a:pt x="715530" y="1219200"/>
                  </a:lnTo>
                  <a:lnTo>
                    <a:pt x="618103" y="1244600"/>
                  </a:lnTo>
                  <a:lnTo>
                    <a:pt x="569263" y="1244600"/>
                  </a:lnTo>
                  <a:lnTo>
                    <a:pt x="471333" y="1270000"/>
                  </a:lnTo>
                  <a:lnTo>
                    <a:pt x="422245" y="1270000"/>
                  </a:lnTo>
                  <a:lnTo>
                    <a:pt x="323828" y="1295400"/>
                  </a:lnTo>
                  <a:lnTo>
                    <a:pt x="274501" y="1295400"/>
                  </a:lnTo>
                  <a:lnTo>
                    <a:pt x="225095" y="1308100"/>
                  </a:lnTo>
                  <a:lnTo>
                    <a:pt x="456776" y="1308100"/>
                  </a:lnTo>
                  <a:lnTo>
                    <a:pt x="554150" y="1282700"/>
                  </a:lnTo>
                  <a:lnTo>
                    <a:pt x="602712" y="1282700"/>
                  </a:lnTo>
                  <a:lnTo>
                    <a:pt x="699579" y="1257300"/>
                  </a:lnTo>
                  <a:lnTo>
                    <a:pt x="746250" y="1257300"/>
                  </a:lnTo>
                  <a:lnTo>
                    <a:pt x="751128" y="1244600"/>
                  </a:lnTo>
                  <a:lnTo>
                    <a:pt x="904719" y="1206500"/>
                  </a:lnTo>
                  <a:lnTo>
                    <a:pt x="767041" y="1206500"/>
                  </a:lnTo>
                  <a:lnTo>
                    <a:pt x="787353" y="1155700"/>
                  </a:lnTo>
                  <a:lnTo>
                    <a:pt x="807763" y="1117600"/>
                  </a:lnTo>
                  <a:lnTo>
                    <a:pt x="828284" y="1066800"/>
                  </a:lnTo>
                  <a:lnTo>
                    <a:pt x="848930" y="1016000"/>
                  </a:lnTo>
                  <a:lnTo>
                    <a:pt x="869713" y="965200"/>
                  </a:lnTo>
                  <a:lnTo>
                    <a:pt x="890646" y="927100"/>
                  </a:lnTo>
                  <a:lnTo>
                    <a:pt x="911741" y="876300"/>
                  </a:lnTo>
                  <a:lnTo>
                    <a:pt x="933011" y="825500"/>
                  </a:lnTo>
                  <a:lnTo>
                    <a:pt x="954469" y="774700"/>
                  </a:lnTo>
                  <a:lnTo>
                    <a:pt x="976127" y="736600"/>
                  </a:lnTo>
                  <a:lnTo>
                    <a:pt x="997998" y="685800"/>
                  </a:lnTo>
                  <a:lnTo>
                    <a:pt x="1020095" y="635000"/>
                  </a:lnTo>
                  <a:lnTo>
                    <a:pt x="1042430" y="596900"/>
                  </a:lnTo>
                  <a:lnTo>
                    <a:pt x="1065017" y="546100"/>
                  </a:lnTo>
                  <a:lnTo>
                    <a:pt x="1087867" y="508000"/>
                  </a:lnTo>
                  <a:lnTo>
                    <a:pt x="1110993" y="457200"/>
                  </a:lnTo>
                  <a:lnTo>
                    <a:pt x="1134409" y="406400"/>
                  </a:lnTo>
                  <a:lnTo>
                    <a:pt x="1158126" y="368300"/>
                  </a:lnTo>
                  <a:lnTo>
                    <a:pt x="1182158" y="330200"/>
                  </a:lnTo>
                  <a:lnTo>
                    <a:pt x="1206517" y="279400"/>
                  </a:lnTo>
                  <a:lnTo>
                    <a:pt x="1231216" y="241300"/>
                  </a:lnTo>
                  <a:lnTo>
                    <a:pt x="1256267" y="190500"/>
                  </a:lnTo>
                  <a:lnTo>
                    <a:pt x="1281684" y="152400"/>
                  </a:lnTo>
                  <a:lnTo>
                    <a:pt x="1316736" y="152400"/>
                  </a:lnTo>
                  <a:lnTo>
                    <a:pt x="1414036" y="127000"/>
                  </a:lnTo>
                  <a:lnTo>
                    <a:pt x="1292352" y="127000"/>
                  </a:lnTo>
                  <a:lnTo>
                    <a:pt x="1313523" y="101600"/>
                  </a:lnTo>
                  <a:lnTo>
                    <a:pt x="1334944" y="63500"/>
                  </a:lnTo>
                  <a:lnTo>
                    <a:pt x="1356627" y="25400"/>
                  </a:lnTo>
                  <a:lnTo>
                    <a:pt x="1375754" y="0"/>
                  </a:lnTo>
                  <a:close/>
                </a:path>
                <a:path w="2200275" h="2819400">
                  <a:moveTo>
                    <a:pt x="1679026" y="419100"/>
                  </a:moveTo>
                  <a:lnTo>
                    <a:pt x="1300226" y="419100"/>
                  </a:lnTo>
                  <a:lnTo>
                    <a:pt x="1295146" y="431800"/>
                  </a:lnTo>
                  <a:lnTo>
                    <a:pt x="1298829" y="431800"/>
                  </a:lnTo>
                  <a:lnTo>
                    <a:pt x="1299718" y="444500"/>
                  </a:lnTo>
                  <a:lnTo>
                    <a:pt x="1327965" y="482600"/>
                  </a:lnTo>
                  <a:lnTo>
                    <a:pt x="1358630" y="508000"/>
                  </a:lnTo>
                  <a:lnTo>
                    <a:pt x="1391461" y="546100"/>
                  </a:lnTo>
                  <a:lnTo>
                    <a:pt x="1426210" y="558800"/>
                  </a:lnTo>
                  <a:lnTo>
                    <a:pt x="1520696" y="609600"/>
                  </a:lnTo>
                  <a:lnTo>
                    <a:pt x="1568461" y="622300"/>
                  </a:lnTo>
                  <a:lnTo>
                    <a:pt x="1888757" y="622300"/>
                  </a:lnTo>
                  <a:lnTo>
                    <a:pt x="1933194" y="635000"/>
                  </a:lnTo>
                  <a:lnTo>
                    <a:pt x="1956010" y="635000"/>
                  </a:lnTo>
                  <a:lnTo>
                    <a:pt x="1977326" y="660400"/>
                  </a:lnTo>
                  <a:lnTo>
                    <a:pt x="1995023" y="673100"/>
                  </a:lnTo>
                  <a:lnTo>
                    <a:pt x="2006981" y="698500"/>
                  </a:lnTo>
                  <a:lnTo>
                    <a:pt x="2009792" y="711200"/>
                  </a:lnTo>
                  <a:lnTo>
                    <a:pt x="2011092" y="723900"/>
                  </a:lnTo>
                  <a:lnTo>
                    <a:pt x="2010749" y="736600"/>
                  </a:lnTo>
                  <a:lnTo>
                    <a:pt x="2008632" y="749300"/>
                  </a:lnTo>
                  <a:lnTo>
                    <a:pt x="1997467" y="774700"/>
                  </a:lnTo>
                  <a:lnTo>
                    <a:pt x="1983803" y="787400"/>
                  </a:lnTo>
                  <a:lnTo>
                    <a:pt x="1967662" y="812800"/>
                  </a:lnTo>
                  <a:lnTo>
                    <a:pt x="1949069" y="825500"/>
                  </a:lnTo>
                  <a:lnTo>
                    <a:pt x="1909965" y="850900"/>
                  </a:lnTo>
                  <a:lnTo>
                    <a:pt x="1867551" y="876300"/>
                  </a:lnTo>
                  <a:lnTo>
                    <a:pt x="1735201" y="914400"/>
                  </a:lnTo>
                  <a:lnTo>
                    <a:pt x="1688363" y="939800"/>
                  </a:lnTo>
                  <a:lnTo>
                    <a:pt x="1593926" y="965200"/>
                  </a:lnTo>
                  <a:lnTo>
                    <a:pt x="1546631" y="990600"/>
                  </a:lnTo>
                  <a:lnTo>
                    <a:pt x="1405004" y="1028700"/>
                  </a:lnTo>
                  <a:lnTo>
                    <a:pt x="1357687" y="1054100"/>
                  </a:lnTo>
                  <a:lnTo>
                    <a:pt x="1023810" y="1143000"/>
                  </a:lnTo>
                  <a:lnTo>
                    <a:pt x="767041" y="1206500"/>
                  </a:lnTo>
                  <a:lnTo>
                    <a:pt x="904719" y="1206500"/>
                  </a:lnTo>
                  <a:lnTo>
                    <a:pt x="1309807" y="1104900"/>
                  </a:lnTo>
                  <a:lnTo>
                    <a:pt x="1359938" y="1079500"/>
                  </a:lnTo>
                  <a:lnTo>
                    <a:pt x="1506336" y="1041400"/>
                  </a:lnTo>
                  <a:lnTo>
                    <a:pt x="1554452" y="1016000"/>
                  </a:lnTo>
                  <a:lnTo>
                    <a:pt x="1650491" y="990600"/>
                  </a:lnTo>
                  <a:lnTo>
                    <a:pt x="1698401" y="965200"/>
                  </a:lnTo>
                  <a:lnTo>
                    <a:pt x="1746227" y="952500"/>
                  </a:lnTo>
                  <a:lnTo>
                    <a:pt x="1793961" y="927100"/>
                  </a:lnTo>
                  <a:lnTo>
                    <a:pt x="1841596" y="914400"/>
                  </a:lnTo>
                  <a:lnTo>
                    <a:pt x="1889125" y="889000"/>
                  </a:lnTo>
                  <a:lnTo>
                    <a:pt x="1927633" y="876300"/>
                  </a:lnTo>
                  <a:lnTo>
                    <a:pt x="1964213" y="850900"/>
                  </a:lnTo>
                  <a:lnTo>
                    <a:pt x="1996174" y="825500"/>
                  </a:lnTo>
                  <a:lnTo>
                    <a:pt x="2020824" y="787400"/>
                  </a:lnTo>
                  <a:lnTo>
                    <a:pt x="2028701" y="762000"/>
                  </a:lnTo>
                  <a:lnTo>
                    <a:pt x="2032603" y="736600"/>
                  </a:lnTo>
                  <a:lnTo>
                    <a:pt x="2032075" y="711200"/>
                  </a:lnTo>
                  <a:lnTo>
                    <a:pt x="2026666" y="685800"/>
                  </a:lnTo>
                  <a:lnTo>
                    <a:pt x="2022494" y="673100"/>
                  </a:lnTo>
                  <a:lnTo>
                    <a:pt x="2017204" y="660400"/>
                  </a:lnTo>
                  <a:lnTo>
                    <a:pt x="2010771" y="660400"/>
                  </a:lnTo>
                  <a:lnTo>
                    <a:pt x="2003170" y="647700"/>
                  </a:lnTo>
                  <a:lnTo>
                    <a:pt x="1967932" y="609600"/>
                  </a:lnTo>
                  <a:lnTo>
                    <a:pt x="1928812" y="596900"/>
                  </a:lnTo>
                  <a:lnTo>
                    <a:pt x="1579258" y="596900"/>
                  </a:lnTo>
                  <a:lnTo>
                    <a:pt x="1490551" y="571500"/>
                  </a:lnTo>
                  <a:lnTo>
                    <a:pt x="1447275" y="546100"/>
                  </a:lnTo>
                  <a:lnTo>
                    <a:pt x="1405487" y="520700"/>
                  </a:lnTo>
                  <a:lnTo>
                    <a:pt x="1365761" y="482600"/>
                  </a:lnTo>
                  <a:lnTo>
                    <a:pt x="1328674" y="444500"/>
                  </a:lnTo>
                  <a:lnTo>
                    <a:pt x="1429037" y="444500"/>
                  </a:lnTo>
                  <a:lnTo>
                    <a:pt x="1479121" y="431800"/>
                  </a:lnTo>
                  <a:lnTo>
                    <a:pt x="1679026" y="419100"/>
                  </a:lnTo>
                  <a:close/>
                </a:path>
                <a:path w="2200275" h="2819400">
                  <a:moveTo>
                    <a:pt x="1878711" y="406400"/>
                  </a:moveTo>
                  <a:lnTo>
                    <a:pt x="1459112" y="406400"/>
                  </a:lnTo>
                  <a:lnTo>
                    <a:pt x="1407931" y="419100"/>
                  </a:lnTo>
                  <a:lnTo>
                    <a:pt x="1828776" y="419100"/>
                  </a:lnTo>
                  <a:lnTo>
                    <a:pt x="1878711" y="406400"/>
                  </a:lnTo>
                  <a:close/>
                </a:path>
                <a:path w="2200275" h="2819400">
                  <a:moveTo>
                    <a:pt x="2180488" y="215900"/>
                  </a:moveTo>
                  <a:lnTo>
                    <a:pt x="2147538" y="215900"/>
                  </a:lnTo>
                  <a:lnTo>
                    <a:pt x="2168473" y="228600"/>
                  </a:lnTo>
                  <a:lnTo>
                    <a:pt x="2181479" y="254000"/>
                  </a:lnTo>
                  <a:lnTo>
                    <a:pt x="2182622" y="254000"/>
                  </a:lnTo>
                  <a:lnTo>
                    <a:pt x="2183189" y="279400"/>
                  </a:lnTo>
                  <a:lnTo>
                    <a:pt x="2166941" y="317500"/>
                  </a:lnTo>
                  <a:lnTo>
                    <a:pt x="2119330" y="355600"/>
                  </a:lnTo>
                  <a:lnTo>
                    <a:pt x="2079259" y="368300"/>
                  </a:lnTo>
                  <a:lnTo>
                    <a:pt x="2036546" y="381000"/>
                  </a:lnTo>
                  <a:lnTo>
                    <a:pt x="1993011" y="381000"/>
                  </a:lnTo>
                  <a:lnTo>
                    <a:pt x="1765681" y="393700"/>
                  </a:lnTo>
                  <a:lnTo>
                    <a:pt x="1663639" y="393700"/>
                  </a:lnTo>
                  <a:lnTo>
                    <a:pt x="1612551" y="406400"/>
                  </a:lnTo>
                  <a:lnTo>
                    <a:pt x="2041463" y="406400"/>
                  </a:lnTo>
                  <a:lnTo>
                    <a:pt x="2093722" y="393700"/>
                  </a:lnTo>
                  <a:lnTo>
                    <a:pt x="2150792" y="368300"/>
                  </a:lnTo>
                  <a:lnTo>
                    <a:pt x="2192528" y="317500"/>
                  </a:lnTo>
                  <a:lnTo>
                    <a:pt x="2200132" y="279400"/>
                  </a:lnTo>
                  <a:lnTo>
                    <a:pt x="2199689" y="266700"/>
                  </a:lnTo>
                  <a:lnTo>
                    <a:pt x="2195830" y="241300"/>
                  </a:lnTo>
                  <a:lnTo>
                    <a:pt x="2192002" y="228600"/>
                  </a:lnTo>
                  <a:lnTo>
                    <a:pt x="2186924" y="228600"/>
                  </a:lnTo>
                  <a:lnTo>
                    <a:pt x="2180488" y="215900"/>
                  </a:lnTo>
                  <a:close/>
                </a:path>
                <a:path w="2200275" h="2819400">
                  <a:moveTo>
                    <a:pt x="1316736" y="152400"/>
                  </a:moveTo>
                  <a:lnTo>
                    <a:pt x="1286383" y="152400"/>
                  </a:lnTo>
                  <a:lnTo>
                    <a:pt x="1334242" y="190500"/>
                  </a:lnTo>
                  <a:lnTo>
                    <a:pt x="1382453" y="203200"/>
                  </a:lnTo>
                  <a:lnTo>
                    <a:pt x="1430837" y="228600"/>
                  </a:lnTo>
                  <a:lnTo>
                    <a:pt x="1479217" y="228600"/>
                  </a:lnTo>
                  <a:lnTo>
                    <a:pt x="1527414" y="241300"/>
                  </a:lnTo>
                  <a:lnTo>
                    <a:pt x="1622552" y="241300"/>
                  </a:lnTo>
                  <a:lnTo>
                    <a:pt x="1727831" y="215900"/>
                  </a:lnTo>
                  <a:lnTo>
                    <a:pt x="1502568" y="215900"/>
                  </a:lnTo>
                  <a:lnTo>
                    <a:pt x="1456343" y="203200"/>
                  </a:lnTo>
                  <a:lnTo>
                    <a:pt x="1409969" y="203200"/>
                  </a:lnTo>
                  <a:lnTo>
                    <a:pt x="1316736" y="152400"/>
                  </a:lnTo>
                  <a:close/>
                </a:path>
                <a:path w="2200275" h="2819400">
                  <a:moveTo>
                    <a:pt x="1780286" y="203200"/>
                  </a:moveTo>
                  <a:lnTo>
                    <a:pt x="1686146" y="203200"/>
                  </a:lnTo>
                  <a:lnTo>
                    <a:pt x="1640432" y="215900"/>
                  </a:lnTo>
                  <a:lnTo>
                    <a:pt x="1727831" y="215900"/>
                  </a:lnTo>
                  <a:lnTo>
                    <a:pt x="1780286" y="203200"/>
                  </a:lnTo>
                  <a:close/>
                </a:path>
                <a:path w="2200275" h="2819400">
                  <a:moveTo>
                    <a:pt x="2130141" y="190500"/>
                  </a:moveTo>
                  <a:lnTo>
                    <a:pt x="2021665" y="190500"/>
                  </a:lnTo>
                  <a:lnTo>
                    <a:pt x="2063101" y="203200"/>
                  </a:lnTo>
                  <a:lnTo>
                    <a:pt x="2104644" y="203200"/>
                  </a:lnTo>
                  <a:lnTo>
                    <a:pt x="2124364" y="215900"/>
                  </a:lnTo>
                  <a:lnTo>
                    <a:pt x="2172589" y="215900"/>
                  </a:lnTo>
                  <a:lnTo>
                    <a:pt x="2130141" y="190500"/>
                  </a:lnTo>
                  <a:close/>
                </a:path>
                <a:path w="2200275" h="2819400">
                  <a:moveTo>
                    <a:pt x="2087610" y="177800"/>
                  </a:moveTo>
                  <a:lnTo>
                    <a:pt x="1822689" y="177800"/>
                  </a:lnTo>
                  <a:lnTo>
                    <a:pt x="1731754" y="203200"/>
                  </a:lnTo>
                  <a:lnTo>
                    <a:pt x="1832920" y="203200"/>
                  </a:lnTo>
                  <a:lnTo>
                    <a:pt x="1886041" y="190500"/>
                  </a:lnTo>
                  <a:lnTo>
                    <a:pt x="2130141" y="190500"/>
                  </a:lnTo>
                  <a:lnTo>
                    <a:pt x="2087610" y="177800"/>
                  </a:lnTo>
                  <a:close/>
                </a:path>
                <a:path w="2200275" h="2819400">
                  <a:moveTo>
                    <a:pt x="2003679" y="165100"/>
                  </a:moveTo>
                  <a:lnTo>
                    <a:pt x="1913307" y="165100"/>
                  </a:lnTo>
                  <a:lnTo>
                    <a:pt x="1868033" y="177800"/>
                  </a:lnTo>
                  <a:lnTo>
                    <a:pt x="2045340" y="177800"/>
                  </a:lnTo>
                  <a:lnTo>
                    <a:pt x="2003679" y="165100"/>
                  </a:lnTo>
                  <a:close/>
                </a:path>
                <a:path w="2200275" h="2819400">
                  <a:moveTo>
                    <a:pt x="1562605" y="88900"/>
                  </a:moveTo>
                  <a:lnTo>
                    <a:pt x="1431263" y="88900"/>
                  </a:lnTo>
                  <a:lnTo>
                    <a:pt x="1292352" y="127000"/>
                  </a:lnTo>
                  <a:lnTo>
                    <a:pt x="1414036" y="127000"/>
                  </a:lnTo>
                  <a:lnTo>
                    <a:pt x="1562605" y="88900"/>
                  </a:lnTo>
                  <a:close/>
                </a:path>
                <a:path w="2200275" h="2819400">
                  <a:moveTo>
                    <a:pt x="2036901" y="0"/>
                  </a:moveTo>
                  <a:lnTo>
                    <a:pt x="2017014" y="0"/>
                  </a:lnTo>
                  <a:lnTo>
                    <a:pt x="2016498" y="25400"/>
                  </a:lnTo>
                  <a:lnTo>
                    <a:pt x="2013458" y="38100"/>
                  </a:lnTo>
                  <a:lnTo>
                    <a:pt x="1764919" y="38100"/>
                  </a:lnTo>
                  <a:lnTo>
                    <a:pt x="1716409" y="50800"/>
                  </a:lnTo>
                  <a:lnTo>
                    <a:pt x="1620247" y="50800"/>
                  </a:lnTo>
                  <a:lnTo>
                    <a:pt x="1478099" y="88900"/>
                  </a:lnTo>
                  <a:lnTo>
                    <a:pt x="1612772" y="88900"/>
                  </a:lnTo>
                  <a:lnTo>
                    <a:pt x="1663239" y="76200"/>
                  </a:lnTo>
                  <a:lnTo>
                    <a:pt x="1713991" y="76200"/>
                  </a:lnTo>
                  <a:lnTo>
                    <a:pt x="1765016" y="63500"/>
                  </a:lnTo>
                  <a:lnTo>
                    <a:pt x="2032127" y="63500"/>
                  </a:lnTo>
                  <a:lnTo>
                    <a:pt x="2032889" y="50800"/>
                  </a:lnTo>
                  <a:lnTo>
                    <a:pt x="2036454" y="12700"/>
                  </a:lnTo>
                  <a:lnTo>
                    <a:pt x="2036901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8297244" y="5858116"/>
            <a:ext cx="847090" cy="1000125"/>
          </a:xfrm>
          <a:custGeom>
            <a:avLst/>
            <a:gdLst/>
            <a:ahLst/>
            <a:cxnLst/>
            <a:rect l="l" t="t" r="r" b="b"/>
            <a:pathLst>
              <a:path w="847090" h="1000125">
                <a:moveTo>
                  <a:pt x="704388" y="0"/>
                </a:moveTo>
                <a:lnTo>
                  <a:pt x="660983" y="11805"/>
                </a:lnTo>
                <a:lnTo>
                  <a:pt x="622235" y="31413"/>
                </a:lnTo>
                <a:lnTo>
                  <a:pt x="588462" y="58603"/>
                </a:lnTo>
                <a:lnTo>
                  <a:pt x="559989" y="93154"/>
                </a:lnTo>
                <a:lnTo>
                  <a:pt x="530160" y="132757"/>
                </a:lnTo>
                <a:lnTo>
                  <a:pt x="503093" y="175348"/>
                </a:lnTo>
                <a:lnTo>
                  <a:pt x="451150" y="264020"/>
                </a:lnTo>
                <a:lnTo>
                  <a:pt x="14778" y="975455"/>
                </a:lnTo>
                <a:lnTo>
                  <a:pt x="0" y="999883"/>
                </a:lnTo>
                <a:lnTo>
                  <a:pt x="46509" y="999883"/>
                </a:lnTo>
                <a:lnTo>
                  <a:pt x="343698" y="514766"/>
                </a:lnTo>
                <a:lnTo>
                  <a:pt x="370505" y="470725"/>
                </a:lnTo>
                <a:lnTo>
                  <a:pt x="480868" y="295249"/>
                </a:lnTo>
                <a:lnTo>
                  <a:pt x="506307" y="251840"/>
                </a:lnTo>
                <a:lnTo>
                  <a:pt x="531890" y="208656"/>
                </a:lnTo>
                <a:lnTo>
                  <a:pt x="558377" y="166674"/>
                </a:lnTo>
                <a:lnTo>
                  <a:pt x="586532" y="126872"/>
                </a:lnTo>
                <a:lnTo>
                  <a:pt x="615023" y="92863"/>
                </a:lnTo>
                <a:lnTo>
                  <a:pt x="649111" y="64411"/>
                </a:lnTo>
                <a:lnTo>
                  <a:pt x="688866" y="44984"/>
                </a:lnTo>
                <a:lnTo>
                  <a:pt x="734360" y="38049"/>
                </a:lnTo>
                <a:lnTo>
                  <a:pt x="840427" y="38049"/>
                </a:lnTo>
                <a:lnTo>
                  <a:pt x="830813" y="31310"/>
                </a:lnTo>
                <a:lnTo>
                  <a:pt x="788905" y="12059"/>
                </a:lnTo>
                <a:lnTo>
                  <a:pt x="745985" y="1361"/>
                </a:lnTo>
                <a:lnTo>
                  <a:pt x="704388" y="0"/>
                </a:lnTo>
                <a:close/>
              </a:path>
              <a:path w="847090" h="1000125">
                <a:moveTo>
                  <a:pt x="846755" y="343583"/>
                </a:moveTo>
                <a:lnTo>
                  <a:pt x="772490" y="448269"/>
                </a:lnTo>
                <a:lnTo>
                  <a:pt x="742269" y="488404"/>
                </a:lnTo>
                <a:lnTo>
                  <a:pt x="711604" y="528159"/>
                </a:lnTo>
                <a:lnTo>
                  <a:pt x="680584" y="567528"/>
                </a:lnTo>
                <a:lnTo>
                  <a:pt x="649296" y="606507"/>
                </a:lnTo>
                <a:lnTo>
                  <a:pt x="617831" y="645090"/>
                </a:lnTo>
                <a:lnTo>
                  <a:pt x="586278" y="683272"/>
                </a:lnTo>
                <a:lnTo>
                  <a:pt x="492354" y="798548"/>
                </a:lnTo>
                <a:lnTo>
                  <a:pt x="461225" y="837186"/>
                </a:lnTo>
                <a:lnTo>
                  <a:pt x="430352" y="876071"/>
                </a:lnTo>
                <a:lnTo>
                  <a:pt x="399835" y="915291"/>
                </a:lnTo>
                <a:lnTo>
                  <a:pt x="369774" y="954931"/>
                </a:lnTo>
                <a:lnTo>
                  <a:pt x="340269" y="995076"/>
                </a:lnTo>
                <a:lnTo>
                  <a:pt x="336865" y="999883"/>
                </a:lnTo>
                <a:lnTo>
                  <a:pt x="379692" y="999883"/>
                </a:lnTo>
                <a:lnTo>
                  <a:pt x="381961" y="996745"/>
                </a:lnTo>
                <a:lnTo>
                  <a:pt x="412238" y="956374"/>
                </a:lnTo>
                <a:lnTo>
                  <a:pt x="443084" y="916513"/>
                </a:lnTo>
                <a:lnTo>
                  <a:pt x="474404" y="877087"/>
                </a:lnTo>
                <a:lnTo>
                  <a:pt x="506104" y="838019"/>
                </a:lnTo>
                <a:lnTo>
                  <a:pt x="538093" y="799233"/>
                </a:lnTo>
                <a:lnTo>
                  <a:pt x="634670" y="683533"/>
                </a:lnTo>
                <a:lnTo>
                  <a:pt x="666741" y="644789"/>
                </a:lnTo>
                <a:lnTo>
                  <a:pt x="698647" y="605821"/>
                </a:lnTo>
                <a:lnTo>
                  <a:pt x="730329" y="566551"/>
                </a:lnTo>
                <a:lnTo>
                  <a:pt x="761727" y="526904"/>
                </a:lnTo>
                <a:lnTo>
                  <a:pt x="792780" y="486803"/>
                </a:lnTo>
                <a:lnTo>
                  <a:pt x="819426" y="451940"/>
                </a:lnTo>
                <a:lnTo>
                  <a:pt x="845453" y="415601"/>
                </a:lnTo>
                <a:lnTo>
                  <a:pt x="846755" y="413696"/>
                </a:lnTo>
                <a:lnTo>
                  <a:pt x="846755" y="343583"/>
                </a:lnTo>
                <a:close/>
              </a:path>
              <a:path w="847090" h="1000125">
                <a:moveTo>
                  <a:pt x="846755" y="814340"/>
                </a:moveTo>
                <a:lnTo>
                  <a:pt x="819931" y="867081"/>
                </a:lnTo>
                <a:lnTo>
                  <a:pt x="798850" y="911151"/>
                </a:lnTo>
                <a:lnTo>
                  <a:pt x="778611" y="955835"/>
                </a:lnTo>
                <a:lnTo>
                  <a:pt x="759773" y="999883"/>
                </a:lnTo>
                <a:lnTo>
                  <a:pt x="799548" y="999883"/>
                </a:lnTo>
                <a:lnTo>
                  <a:pt x="822881" y="951046"/>
                </a:lnTo>
                <a:lnTo>
                  <a:pt x="844088" y="907233"/>
                </a:lnTo>
                <a:lnTo>
                  <a:pt x="846755" y="901398"/>
                </a:lnTo>
                <a:lnTo>
                  <a:pt x="846755" y="814340"/>
                </a:lnTo>
                <a:close/>
              </a:path>
              <a:path w="847090" h="1000125">
                <a:moveTo>
                  <a:pt x="840427" y="38049"/>
                </a:moveTo>
                <a:lnTo>
                  <a:pt x="734360" y="38049"/>
                </a:lnTo>
                <a:lnTo>
                  <a:pt x="771513" y="42862"/>
                </a:lnTo>
                <a:lnTo>
                  <a:pt x="809179" y="57203"/>
                </a:lnTo>
                <a:lnTo>
                  <a:pt x="845249" y="79865"/>
                </a:lnTo>
                <a:lnTo>
                  <a:pt x="846755" y="81250"/>
                </a:lnTo>
                <a:lnTo>
                  <a:pt x="846755" y="42483"/>
                </a:lnTo>
                <a:lnTo>
                  <a:pt x="840427" y="38049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0" y="548640"/>
            <a:ext cx="8705215" cy="6309360"/>
            <a:chOff x="0" y="548640"/>
            <a:chExt cx="8705215" cy="6309360"/>
          </a:xfrm>
        </p:grpSpPr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771144"/>
              <a:ext cx="3931919" cy="38160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0" y="3425951"/>
              <a:ext cx="3916680" cy="343204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77952" y="548640"/>
              <a:ext cx="8327390" cy="585470"/>
            </a:xfrm>
            <a:custGeom>
              <a:avLst/>
              <a:gdLst/>
              <a:ahLst/>
              <a:cxnLst/>
              <a:rect l="l" t="t" r="r" b="b"/>
              <a:pathLst>
                <a:path w="8327390" h="585469">
                  <a:moveTo>
                    <a:pt x="832713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8327135" y="585215"/>
                  </a:lnTo>
                  <a:lnTo>
                    <a:pt x="83271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377952" y="548640"/>
            <a:ext cx="8327390" cy="585470"/>
          </a:xfrm>
          <a:prstGeom prst="rect">
            <a:avLst/>
          </a:prstGeom>
          <a:ln w="24384">
            <a:solidFill>
              <a:srgbClr val="6EA8DC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284"/>
              </a:spcBef>
            </a:pPr>
            <a:r>
              <a:rPr sz="3200" spc="-25" dirty="0">
                <a:solidFill>
                  <a:srgbClr val="000000"/>
                </a:solidFill>
              </a:rPr>
              <a:t>Средства</a:t>
            </a:r>
            <a:r>
              <a:rPr sz="3200" spc="5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реализации</a:t>
            </a:r>
            <a:r>
              <a:rPr sz="3200" spc="1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клиентской</a:t>
            </a:r>
            <a:r>
              <a:rPr sz="3200" spc="35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части</a:t>
            </a:r>
            <a:endParaRPr sz="3200" dirty="0"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7" name="object 47"/>
          <p:cNvSpPr txBox="1"/>
          <p:nvPr/>
        </p:nvSpPr>
        <p:spPr>
          <a:xfrm>
            <a:off x="5044440" y="1341119"/>
            <a:ext cx="3383279" cy="526415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379730" indent="-287020">
              <a:lnSpc>
                <a:spcPct val="100000"/>
              </a:lnSpc>
              <a:buChar char="•"/>
              <a:tabLst>
                <a:tab pos="379730" algn="l"/>
                <a:tab pos="380365" algn="l"/>
              </a:tabLst>
            </a:pPr>
            <a:r>
              <a:rPr sz="24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Язык</a:t>
            </a:r>
            <a:endParaRPr sz="2400">
              <a:latin typeface="Microsoft Sans Serif"/>
              <a:cs typeface="Microsoft Sans Serif"/>
            </a:endParaRPr>
          </a:p>
          <a:p>
            <a:pPr marL="379730" marR="706120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434343"/>
                </a:solidFill>
                <a:latin typeface="Microsoft Sans Serif"/>
                <a:cs typeface="Microsoft Sans Serif"/>
              </a:rPr>
              <a:t>гипертекстовой 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разметки</a:t>
            </a:r>
            <a:r>
              <a:rPr sz="2400" spc="-1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34343"/>
                </a:solidFill>
                <a:latin typeface="Microsoft Sans Serif"/>
                <a:cs typeface="Microsoft Sans Serif"/>
              </a:rPr>
              <a:t>HTML.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 marL="379730" marR="227329" indent="-287020">
              <a:lnSpc>
                <a:spcPct val="100000"/>
              </a:lnSpc>
              <a:spcBef>
                <a:spcPts val="2010"/>
              </a:spcBef>
              <a:buChar char="•"/>
              <a:tabLst>
                <a:tab pos="379730" algn="l"/>
                <a:tab pos="380365" algn="l"/>
              </a:tabLst>
            </a:pPr>
            <a:r>
              <a:rPr sz="2400" spc="-30" dirty="0">
                <a:solidFill>
                  <a:srgbClr val="434343"/>
                </a:solidFill>
                <a:latin typeface="Microsoft Sans Serif"/>
                <a:cs typeface="Microsoft Sans Serif"/>
              </a:rPr>
              <a:t>Формальный</a:t>
            </a:r>
            <a:r>
              <a:rPr sz="24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34343"/>
                </a:solidFill>
                <a:latin typeface="Microsoft Sans Serif"/>
                <a:cs typeface="Microsoft Sans Serif"/>
              </a:rPr>
              <a:t>язык </a:t>
            </a:r>
            <a:r>
              <a:rPr sz="2400" spc="-6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Microsoft Sans Serif"/>
                <a:cs typeface="Microsoft Sans Serif"/>
              </a:rPr>
              <a:t>описания</a:t>
            </a:r>
            <a:r>
              <a:rPr sz="2400" spc="-5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внешнего </a:t>
            </a:r>
            <a:r>
              <a:rPr sz="2400" spc="-62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Microsoft Sans Serif"/>
                <a:cs typeface="Microsoft Sans Serif"/>
              </a:rPr>
              <a:t>вида</a:t>
            </a:r>
            <a:r>
              <a:rPr sz="2400" spc="3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34343"/>
                </a:solidFill>
                <a:latin typeface="Microsoft Sans Serif"/>
                <a:cs typeface="Microsoft Sans Serif"/>
              </a:rPr>
              <a:t>CSS.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48640" y="1475232"/>
            <a:ext cx="1765300" cy="5050790"/>
            <a:chOff x="548640" y="1475232"/>
            <a:chExt cx="1765300" cy="5050790"/>
          </a:xfrm>
        </p:grpSpPr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9600" y="1499616"/>
              <a:ext cx="1679448" cy="23621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7408" y="1487424"/>
              <a:ext cx="1704339" cy="2386965"/>
            </a:xfrm>
            <a:custGeom>
              <a:avLst/>
              <a:gdLst/>
              <a:ahLst/>
              <a:cxnLst/>
              <a:rect l="l" t="t" r="r" b="b"/>
              <a:pathLst>
                <a:path w="1704339" h="2386965">
                  <a:moveTo>
                    <a:pt x="0" y="2386584"/>
                  </a:moveTo>
                  <a:lnTo>
                    <a:pt x="1703832" y="2386584"/>
                  </a:lnTo>
                  <a:lnTo>
                    <a:pt x="1703832" y="0"/>
                  </a:lnTo>
                  <a:lnTo>
                    <a:pt x="0" y="0"/>
                  </a:lnTo>
                  <a:lnTo>
                    <a:pt x="0" y="238658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3024" y="4078224"/>
              <a:ext cx="1716024" cy="24231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0832" y="4066032"/>
              <a:ext cx="1740535" cy="2447925"/>
            </a:xfrm>
            <a:custGeom>
              <a:avLst/>
              <a:gdLst/>
              <a:ahLst/>
              <a:cxnLst/>
              <a:rect l="l" t="t" r="r" b="b"/>
              <a:pathLst>
                <a:path w="1740535" h="2447925">
                  <a:moveTo>
                    <a:pt x="0" y="2447544"/>
                  </a:moveTo>
                  <a:lnTo>
                    <a:pt x="1740408" y="2447544"/>
                  </a:lnTo>
                  <a:lnTo>
                    <a:pt x="1740408" y="0"/>
                  </a:lnTo>
                  <a:lnTo>
                    <a:pt x="0" y="0"/>
                  </a:lnTo>
                  <a:lnTo>
                    <a:pt x="0" y="244754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07955B-F023-66C3-6B01-45BB2D7A8771}"/>
              </a:ext>
            </a:extLst>
          </p:cNvPr>
          <p:cNvSpPr txBox="1"/>
          <p:nvPr/>
        </p:nvSpPr>
        <p:spPr>
          <a:xfrm>
            <a:off x="2590800" y="228600"/>
            <a:ext cx="46482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Распределение ролей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876F39AB-450E-ABF8-F75E-23DD97C33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240711"/>
              </p:ext>
            </p:extLst>
          </p:nvPr>
        </p:nvGraphicFramePr>
        <p:xfrm>
          <a:off x="1524000" y="1397000"/>
          <a:ext cx="67818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34">
                  <a:extLst>
                    <a:ext uri="{9D8B030D-6E8A-4147-A177-3AD203B41FA5}">
                      <a16:colId xmlns:a16="http://schemas.microsoft.com/office/drawing/2014/main" val="825174849"/>
                    </a:ext>
                  </a:extLst>
                </a:gridCol>
                <a:gridCol w="3836266">
                  <a:extLst>
                    <a:ext uri="{9D8B030D-6E8A-4147-A177-3AD203B41FA5}">
                      <a16:colId xmlns:a16="http://schemas.microsoft.com/office/drawing/2014/main" val="4029502416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Участник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40622"/>
                  </a:ext>
                </a:extLst>
              </a:tr>
              <a:tr h="98869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Егор </a:t>
                      </a:r>
                      <a:r>
                        <a:rPr lang="ru-RU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Тимошинов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Тимлид,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backend, frontend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39282"/>
                  </a:ext>
                </a:extLst>
              </a:tr>
              <a:tr h="142811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Семён Долгих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Диаграммы,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Miro, Figma, </a:t>
                      </a:r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метрики, 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Swagger</a:t>
                      </a:r>
                      <a:endParaRPr lang="ru-RU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49732"/>
                  </a:ext>
                </a:extLst>
              </a:tr>
              <a:tr h="1428115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Анастасия Самсонова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Курсовая работа, тестировщик, презентация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4815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4FA5C5-5DDD-0795-FE6C-89C5FEE20D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312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E3A356-A3C9-70E6-41B2-C4384A205B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26488" y="6261100"/>
            <a:ext cx="417512" cy="366713"/>
          </a:xfrm>
          <a:prstGeom prst="rect">
            <a:avLst/>
          </a:prstGeom>
        </p:spPr>
        <p:txBody>
          <a:bodyPr/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lang="ru-RU" smtClean="0"/>
              <a:t>8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F327A4-F380-08DF-CB56-464D780A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3" y="1752600"/>
            <a:ext cx="8691914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D6E36-7BB8-BDD4-ADBB-CCCCBE06F038}"/>
              </a:ext>
            </a:extLst>
          </p:cNvPr>
          <p:cNvSpPr txBox="1"/>
          <p:nvPr/>
        </p:nvSpPr>
        <p:spPr>
          <a:xfrm>
            <a:off x="2590800" y="457200"/>
            <a:ext cx="3429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  <a:endParaRPr lang="ru-RU"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94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627"/>
            <a:chOff x="0" y="0"/>
            <a:chExt cx="9144000" cy="6858627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sz="3200" spc="-20" dirty="0">
                <a:solidFill>
                  <a:schemeClr val="tx1">
                    <a:lumMod val="50000"/>
                  </a:schemeClr>
                </a:solidFill>
              </a:rPr>
              <a:t>Архитектура</a:t>
            </a:r>
            <a:endParaRPr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3493008" y="502919"/>
            <a:ext cx="5264150" cy="527067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70"/>
              </a:spcBef>
            </a:pPr>
            <a:r>
              <a:rPr sz="3200" b="1" spc="-4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Главная</a:t>
            </a:r>
            <a:r>
              <a:rPr sz="32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1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страница</a:t>
            </a:r>
            <a:endParaRPr sz="32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CCE0D7-6C21-51A8-B62B-D144495F67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58" y="1665208"/>
            <a:ext cx="8634883" cy="423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72</TotalTime>
  <Words>343</Words>
  <Application>Microsoft Office PowerPoint</Application>
  <PresentationFormat>Экран (4:3)</PresentationFormat>
  <Paragraphs>118</Paragraphs>
  <Slides>21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34" baseType="lpstr">
      <vt:lpstr>Arial</vt:lpstr>
      <vt:lpstr>Calibri</vt:lpstr>
      <vt:lpstr>Fira Sans Extra Condensed Medium</vt:lpstr>
      <vt:lpstr>Josefin Sans</vt:lpstr>
      <vt:lpstr>Microsoft Sans Serif</vt:lpstr>
      <vt:lpstr>Open Sans</vt:lpstr>
      <vt:lpstr>Open Sans SemiBold</vt:lpstr>
      <vt:lpstr>Overpass Black</vt:lpstr>
      <vt:lpstr>Proxima Nova</vt:lpstr>
      <vt:lpstr>Proxima Nova Semibold</vt:lpstr>
      <vt:lpstr>Times New Roman</vt:lpstr>
      <vt:lpstr>Тема1</vt:lpstr>
      <vt:lpstr>Slidesgo Final Pages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Средства реализации серверной части</vt:lpstr>
      <vt:lpstr>Средства реализации клиентской части</vt:lpstr>
      <vt:lpstr>Презентация PowerPoint</vt:lpstr>
      <vt:lpstr>Презентация PowerPoint</vt:lpstr>
      <vt:lpstr>Архитектура</vt:lpstr>
      <vt:lpstr>Архитектура</vt:lpstr>
      <vt:lpstr>Архитектура</vt:lpstr>
      <vt:lpstr>Презентация PowerPoint</vt:lpstr>
      <vt:lpstr>Архитектура</vt:lpstr>
      <vt:lpstr>Архитектура</vt:lpstr>
      <vt:lpstr>Архитектура</vt:lpstr>
      <vt:lpstr>Архитектура</vt:lpstr>
      <vt:lpstr>Архитектура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учёта статистики погодных наблюдений «Weather Statistics»</dc:title>
  <cp:lastModifiedBy>Анастасия</cp:lastModifiedBy>
  <cp:revision>5</cp:revision>
  <dcterms:created xsi:type="dcterms:W3CDTF">2023-05-23T13:31:19Z</dcterms:created>
  <dcterms:modified xsi:type="dcterms:W3CDTF">2023-06-13T12:19:30Z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2023-05-23T00:00:00Z</vt:filetime>
  </property>
</Properties>
</file>